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144_C0F2CD90.xml" ContentType="application/vnd.ms-powerpoint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4"/>
    <p:sldMasterId id="2147483792" r:id="rId5"/>
    <p:sldMasterId id="2147483840" r:id="rId6"/>
    <p:sldMasterId id="2147483848" r:id="rId7"/>
  </p:sldMasterIdLst>
  <p:notesMasterIdLst>
    <p:notesMasterId r:id="rId77"/>
  </p:notesMasterIdLst>
  <p:handoutMasterIdLst>
    <p:handoutMasterId r:id="rId78"/>
  </p:handoutMasterIdLst>
  <p:sldIdLst>
    <p:sldId id="696" r:id="rId8"/>
    <p:sldId id="1697" r:id="rId9"/>
    <p:sldId id="1643" r:id="rId10"/>
    <p:sldId id="1680" r:id="rId11"/>
    <p:sldId id="1646" r:id="rId12"/>
    <p:sldId id="1650" r:id="rId13"/>
    <p:sldId id="1698" r:id="rId14"/>
    <p:sldId id="2088197853" r:id="rId15"/>
    <p:sldId id="2088197854" r:id="rId16"/>
    <p:sldId id="2088197855" r:id="rId17"/>
    <p:sldId id="2088197856" r:id="rId18"/>
    <p:sldId id="2088197857" r:id="rId19"/>
    <p:sldId id="2088197858" r:id="rId20"/>
    <p:sldId id="2088197859" r:id="rId21"/>
    <p:sldId id="2088197860" r:id="rId22"/>
    <p:sldId id="2088197861" r:id="rId23"/>
    <p:sldId id="2088197862" r:id="rId24"/>
    <p:sldId id="2088197863" r:id="rId25"/>
    <p:sldId id="2088197864" r:id="rId26"/>
    <p:sldId id="2088197865" r:id="rId27"/>
    <p:sldId id="2088197847" r:id="rId28"/>
    <p:sldId id="316" r:id="rId29"/>
    <p:sldId id="324" r:id="rId30"/>
    <p:sldId id="411" r:id="rId31"/>
    <p:sldId id="414" r:id="rId32"/>
    <p:sldId id="410" r:id="rId33"/>
    <p:sldId id="2731" r:id="rId34"/>
    <p:sldId id="2735" r:id="rId35"/>
    <p:sldId id="2764" r:id="rId36"/>
    <p:sldId id="2763" r:id="rId37"/>
    <p:sldId id="2762" r:id="rId38"/>
    <p:sldId id="2733" r:id="rId39"/>
    <p:sldId id="2724" r:id="rId40"/>
    <p:sldId id="2726" r:id="rId41"/>
    <p:sldId id="2758" r:id="rId42"/>
    <p:sldId id="2761" r:id="rId43"/>
    <p:sldId id="2765" r:id="rId44"/>
    <p:sldId id="2743" r:id="rId45"/>
    <p:sldId id="2770" r:id="rId46"/>
    <p:sldId id="2744" r:id="rId47"/>
    <p:sldId id="2771" r:id="rId48"/>
    <p:sldId id="2772" r:id="rId49"/>
    <p:sldId id="2773" r:id="rId50"/>
    <p:sldId id="265" r:id="rId51"/>
    <p:sldId id="2774" r:id="rId52"/>
    <p:sldId id="2775" r:id="rId53"/>
    <p:sldId id="2776" r:id="rId54"/>
    <p:sldId id="2777" r:id="rId55"/>
    <p:sldId id="2778" r:id="rId56"/>
    <p:sldId id="2751" r:id="rId57"/>
    <p:sldId id="2779" r:id="rId58"/>
    <p:sldId id="2780" r:id="rId59"/>
    <p:sldId id="2756" r:id="rId60"/>
    <p:sldId id="2781" r:id="rId61"/>
    <p:sldId id="2782" r:id="rId62"/>
    <p:sldId id="2783" r:id="rId63"/>
    <p:sldId id="2784" r:id="rId64"/>
    <p:sldId id="2088197867" r:id="rId65"/>
    <p:sldId id="2088197870" r:id="rId66"/>
    <p:sldId id="1796" r:id="rId67"/>
    <p:sldId id="2088197834" r:id="rId68"/>
    <p:sldId id="2088197851" r:id="rId69"/>
    <p:sldId id="2088197852" r:id="rId70"/>
    <p:sldId id="2088197774" r:id="rId71"/>
    <p:sldId id="1671" r:id="rId72"/>
    <p:sldId id="1662" r:id="rId73"/>
    <p:sldId id="1663" r:id="rId74"/>
    <p:sldId id="933" r:id="rId75"/>
    <p:sldId id="907" r:id="rId76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5" userDrawn="1">
          <p15:clr>
            <a:srgbClr val="A4A3A4"/>
          </p15:clr>
        </p15:guide>
        <p15:guide id="2" pos="2254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D75D3D-8B8A-B726-5770-BF416AECFD36}" name="Peracchio Anne-Marie" initials="PAM" userId="S::aperacchio@njng.com::3d92e76a-214f-4f8a-934d-df5e4ca18bb8" providerId="AD"/>
  <p188:author id="{6E39C670-13A5-A32F-E244-7CC05F7920A8}" name="Ebinger, Elizabeth" initials="EE" userId="S::EEbinger@trcsolutions.com::1c4a6973-0609-4207-b22d-990ae5a20f28" providerId="AD"/>
  <p188:author id="{221F8679-C086-4B15-6813-3C734757315E}" name="Jones, Sherri" initials="JS" userId="S::sherri.jones@trcsolutions.com::e3c6a323-0ad4-46cc-bc05-52d1aac1dc9f" providerId="AD"/>
  <p188:author id="{72A56AC8-F687-6435-C32B-FD6580497069}" name="Morgan, Joseph" initials="MJ" userId="S::56185@icf.com::423381e3-4cd6-4afb-bb8c-878d33bcd9fa" providerId="AD"/>
  <p188:author id="{77ED9ACA-DF64-D750-E855-BEEF5ECFFD7F}" name="Luoma, Jeff" initials="LJ" userId="S::52850@icf.com::68ac1ce4-804e-4e0c-8a16-079d1f5eb840" providerId="AD"/>
  <p188:author id="{BB502FD4-2A80-F2DA-7457-C38A13EFFF50}" name="Lowe, Tamara" initials="TL" userId="S::34225@icf.com::70c4f836-651d-4946-ad4b-e199bafe2c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Lutz" initials="" lastIdx="2" clrIdx="0"/>
  <p:cmAuthor id="1" name="Erin Ramsden" initials="" lastIdx="3" clrIdx="1"/>
  <p:cmAuthor id="2" name="Karine Shamlian" initials="" lastIdx="20" clrIdx="2"/>
  <p:cmAuthor id="3" name="Debora Schneider" initials="DS" lastIdx="3" clrIdx="3"/>
  <p:cmAuthor id="4" name="Newman, Amanda" initials="NA" lastIdx="25" clrIdx="4"/>
  <p:cmAuthor id="5" name="Friedl, James" initials="FJ" lastIdx="1" clrIdx="5"/>
  <p:cmAuthor id="6" name="Ebinger, Elizabeth" initials="EE" lastIdx="1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39D"/>
    <a:srgbClr val="8FB6C7"/>
    <a:srgbClr val="EAB817"/>
    <a:srgbClr val="5E96AF"/>
    <a:srgbClr val="407ABC"/>
    <a:srgbClr val="FFC90E"/>
    <a:srgbClr val="44DBF8"/>
    <a:srgbClr val="FFCD3F"/>
    <a:srgbClr val="52884D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48EDE-29D7-4A31-BEBB-3472CA14CE57}" v="47" dt="2023-03-16T17:40:11.146"/>
    <p1510:client id="{FC594FA6-7FBC-4E5E-A00E-414B99B90910}" v="188" dt="2023-03-16T16:55:57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75"/>
        <p:guide pos="2254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microsoft.com/office/2016/11/relationships/changesInfo" Target="changesInfos/changesInfo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86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61" Type="http://schemas.openxmlformats.org/officeDocument/2006/relationships/slide" Target="slides/slide54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inger, Elizabeth" userId="1c4a6973-0609-4207-b22d-990ae5a20f28" providerId="ADAL" clId="{A6848EDE-29D7-4A31-BEBB-3472CA14CE57}"/>
    <pc:docChg chg="undo redo custSel delSld modSld">
      <pc:chgData name="Ebinger, Elizabeth" userId="1c4a6973-0609-4207-b22d-990ae5a20f28" providerId="ADAL" clId="{A6848EDE-29D7-4A31-BEBB-3472CA14CE57}" dt="2023-03-16T17:40:11.147" v="99" actId="20577"/>
      <pc:docMkLst>
        <pc:docMk/>
      </pc:docMkLst>
      <pc:sldChg chg="del">
        <pc:chgData name="Ebinger, Elizabeth" userId="1c4a6973-0609-4207-b22d-990ae5a20f28" providerId="ADAL" clId="{A6848EDE-29D7-4A31-BEBB-3472CA14CE57}" dt="2023-03-16T17:03:35.330" v="95" actId="47"/>
        <pc:sldMkLst>
          <pc:docMk/>
          <pc:sldMk cId="465234630" sldId="1639"/>
        </pc:sldMkLst>
      </pc:sldChg>
      <pc:sldChg chg="addCm delCm">
        <pc:chgData name="Ebinger, Elizabeth" userId="1c4a6973-0609-4207-b22d-990ae5a20f28" providerId="ADAL" clId="{A6848EDE-29D7-4A31-BEBB-3472CA14CE57}" dt="2023-03-14T13:11:54.613" v="55"/>
        <pc:sldMkLst>
          <pc:docMk/>
          <pc:sldMk cId="344445034" sldId="1658"/>
        </pc:sldMkLst>
      </pc:sldChg>
      <pc:sldChg chg="modSp mod addCm modCm">
        <pc:chgData name="Ebinger, Elizabeth" userId="1c4a6973-0609-4207-b22d-990ae5a20f28" providerId="ADAL" clId="{A6848EDE-29D7-4A31-BEBB-3472CA14CE57}" dt="2023-03-16T16:44:53.295" v="61" actId="20577"/>
        <pc:sldMkLst>
          <pc:docMk/>
          <pc:sldMk cId="3940393456" sldId="1697"/>
        </pc:sldMkLst>
        <pc:spChg chg="mod">
          <ac:chgData name="Ebinger, Elizabeth" userId="1c4a6973-0609-4207-b22d-990ae5a20f28" providerId="ADAL" clId="{A6848EDE-29D7-4A31-BEBB-3472CA14CE57}" dt="2023-03-16T16:44:53.295" v="61" actId="20577"/>
          <ac:spMkLst>
            <pc:docMk/>
            <pc:sldMk cId="3940393456" sldId="1697"/>
            <ac:spMk id="20" creationId="{512812A8-9744-44C6-B492-769F7A57D17C}"/>
          </ac:spMkLst>
        </pc:spChg>
      </pc:sldChg>
      <pc:sldChg chg="modSp mod">
        <pc:chgData name="Ebinger, Elizabeth" userId="1c4a6973-0609-4207-b22d-990ae5a20f28" providerId="ADAL" clId="{A6848EDE-29D7-4A31-BEBB-3472CA14CE57}" dt="2023-03-14T13:05:28.770" v="38" actId="1076"/>
        <pc:sldMkLst>
          <pc:docMk/>
          <pc:sldMk cId="3617639522" sldId="1796"/>
        </pc:sldMkLst>
        <pc:spChg chg="mod">
          <ac:chgData name="Ebinger, Elizabeth" userId="1c4a6973-0609-4207-b22d-990ae5a20f28" providerId="ADAL" clId="{A6848EDE-29D7-4A31-BEBB-3472CA14CE57}" dt="2023-03-14T13:05:28.770" v="38" actId="1076"/>
          <ac:spMkLst>
            <pc:docMk/>
            <pc:sldMk cId="3617639522" sldId="1796"/>
            <ac:spMk id="2" creationId="{F8DA9266-7341-40A1-A3FD-D869CB123806}"/>
          </ac:spMkLst>
        </pc:spChg>
      </pc:sldChg>
      <pc:sldChg chg="modSp mod">
        <pc:chgData name="Ebinger, Elizabeth" userId="1c4a6973-0609-4207-b22d-990ae5a20f28" providerId="ADAL" clId="{A6848EDE-29D7-4A31-BEBB-3472CA14CE57}" dt="2023-03-16T16:53:57.605" v="64" actId="20577"/>
        <pc:sldMkLst>
          <pc:docMk/>
          <pc:sldMk cId="2411195380" sldId="2731"/>
        </pc:sldMkLst>
        <pc:spChg chg="mod">
          <ac:chgData name="Ebinger, Elizabeth" userId="1c4a6973-0609-4207-b22d-990ae5a20f28" providerId="ADAL" clId="{A6848EDE-29D7-4A31-BEBB-3472CA14CE57}" dt="2023-03-16T16:53:57.605" v="64" actId="20577"/>
          <ac:spMkLst>
            <pc:docMk/>
            <pc:sldMk cId="2411195380" sldId="2731"/>
            <ac:spMk id="3" creationId="{9C963FA0-D0EF-4882-AA8C-6B0E2A2AC131}"/>
          </ac:spMkLst>
        </pc:spChg>
      </pc:sldChg>
      <pc:sldChg chg="modSp mod">
        <pc:chgData name="Ebinger, Elizabeth" userId="1c4a6973-0609-4207-b22d-990ae5a20f28" providerId="ADAL" clId="{A6848EDE-29D7-4A31-BEBB-3472CA14CE57}" dt="2023-03-16T16:57:28.209" v="82" actId="179"/>
        <pc:sldMkLst>
          <pc:docMk/>
          <pc:sldMk cId="3417865955" sldId="2761"/>
        </pc:sldMkLst>
        <pc:spChg chg="mod">
          <ac:chgData name="Ebinger, Elizabeth" userId="1c4a6973-0609-4207-b22d-990ae5a20f28" providerId="ADAL" clId="{A6848EDE-29D7-4A31-BEBB-3472CA14CE57}" dt="2023-03-16T16:57:28.209" v="82" actId="179"/>
          <ac:spMkLst>
            <pc:docMk/>
            <pc:sldMk cId="3417865955" sldId="2761"/>
            <ac:spMk id="3" creationId="{56837563-1DEE-01AB-47C1-20E73BF7C5A4}"/>
          </ac:spMkLst>
        </pc:spChg>
      </pc:sldChg>
      <pc:sldChg chg="modSp mod">
        <pc:chgData name="Ebinger, Elizabeth" userId="1c4a6973-0609-4207-b22d-990ae5a20f28" providerId="ADAL" clId="{A6848EDE-29D7-4A31-BEBB-3472CA14CE57}" dt="2023-03-16T16:58:15.408" v="94" actId="1036"/>
        <pc:sldMkLst>
          <pc:docMk/>
          <pc:sldMk cId="3596551462" sldId="2776"/>
        </pc:sldMkLst>
        <pc:spChg chg="mod">
          <ac:chgData name="Ebinger, Elizabeth" userId="1c4a6973-0609-4207-b22d-990ae5a20f28" providerId="ADAL" clId="{A6848EDE-29D7-4A31-BEBB-3472CA14CE57}" dt="2023-03-16T16:57:53.313" v="89" actId="20577"/>
          <ac:spMkLst>
            <pc:docMk/>
            <pc:sldMk cId="3596551462" sldId="2776"/>
            <ac:spMk id="17" creationId="{7B0D8137-8437-B094-1D05-FB26C114D41E}"/>
          </ac:spMkLst>
        </pc:spChg>
        <pc:spChg chg="mod">
          <ac:chgData name="Ebinger, Elizabeth" userId="1c4a6973-0609-4207-b22d-990ae5a20f28" providerId="ADAL" clId="{A6848EDE-29D7-4A31-BEBB-3472CA14CE57}" dt="2023-03-16T16:58:15.408" v="94" actId="1036"/>
          <ac:spMkLst>
            <pc:docMk/>
            <pc:sldMk cId="3596551462" sldId="2776"/>
            <ac:spMk id="20" creationId="{A941767E-9F4B-66A2-1633-38836828A0DA}"/>
          </ac:spMkLst>
        </pc:spChg>
        <pc:spChg chg="mod">
          <ac:chgData name="Ebinger, Elizabeth" userId="1c4a6973-0609-4207-b22d-990ae5a20f28" providerId="ADAL" clId="{A6848EDE-29D7-4A31-BEBB-3472CA14CE57}" dt="2023-03-16T16:57:46.880" v="88" actId="14100"/>
          <ac:spMkLst>
            <pc:docMk/>
            <pc:sldMk cId="3596551462" sldId="2776"/>
            <ac:spMk id="21" creationId="{CF427660-D110-6BCA-1DD1-599A516F2577}"/>
          </ac:spMkLst>
        </pc:spChg>
        <pc:spChg chg="mod">
          <ac:chgData name="Ebinger, Elizabeth" userId="1c4a6973-0609-4207-b22d-990ae5a20f28" providerId="ADAL" clId="{A6848EDE-29D7-4A31-BEBB-3472CA14CE57}" dt="2023-03-16T16:58:07.746" v="90" actId="1037"/>
          <ac:spMkLst>
            <pc:docMk/>
            <pc:sldMk cId="3596551462" sldId="2776"/>
            <ac:spMk id="22" creationId="{93B0B573-DDC6-D8FE-3AFF-6703F39FB32C}"/>
          </ac:spMkLst>
        </pc:spChg>
        <pc:picChg chg="mod">
          <ac:chgData name="Ebinger, Elizabeth" userId="1c4a6973-0609-4207-b22d-990ae5a20f28" providerId="ADAL" clId="{A6848EDE-29D7-4A31-BEBB-3472CA14CE57}" dt="2023-03-16T16:57:32.191" v="84" actId="1076"/>
          <ac:picMkLst>
            <pc:docMk/>
            <pc:sldMk cId="3596551462" sldId="2776"/>
            <ac:picMk id="19" creationId="{2C3FE45B-F2D3-C4B7-C4EB-551DFDBAF4A0}"/>
          </ac:picMkLst>
        </pc:picChg>
      </pc:sldChg>
      <pc:sldChg chg="modSp mod">
        <pc:chgData name="Ebinger, Elizabeth" userId="1c4a6973-0609-4207-b22d-990ae5a20f28" providerId="ADAL" clId="{A6848EDE-29D7-4A31-BEBB-3472CA14CE57}" dt="2023-03-14T13:06:56.359" v="54" actId="20577"/>
        <pc:sldMkLst>
          <pc:docMk/>
          <pc:sldMk cId="1577665686" sldId="2088197834"/>
        </pc:sldMkLst>
        <pc:spChg chg="mod">
          <ac:chgData name="Ebinger, Elizabeth" userId="1c4a6973-0609-4207-b22d-990ae5a20f28" providerId="ADAL" clId="{A6848EDE-29D7-4A31-BEBB-3472CA14CE57}" dt="2023-03-14T13:06:56.359" v="54" actId="20577"/>
          <ac:spMkLst>
            <pc:docMk/>
            <pc:sldMk cId="1577665686" sldId="2088197834"/>
            <ac:spMk id="7" creationId="{3279000D-FCAA-419D-8960-2189122C9AB0}"/>
          </ac:spMkLst>
        </pc:spChg>
      </pc:sldChg>
      <pc:sldChg chg="addCm">
        <pc:chgData name="Ebinger, Elizabeth" userId="1c4a6973-0609-4207-b22d-990ae5a20f28" providerId="ADAL" clId="{A6848EDE-29D7-4A31-BEBB-3472CA14CE57}" dt="2023-03-09T16:14:57.661" v="1"/>
        <pc:sldMkLst>
          <pc:docMk/>
          <pc:sldMk cId="342374707" sldId="2088197847"/>
        </pc:sldMkLst>
      </pc:sldChg>
      <pc:sldChg chg="modSp mod">
        <pc:chgData name="Ebinger, Elizabeth" userId="1c4a6973-0609-4207-b22d-990ae5a20f28" providerId="ADAL" clId="{A6848EDE-29D7-4A31-BEBB-3472CA14CE57}" dt="2023-03-16T17:40:11.147" v="99" actId="20577"/>
        <pc:sldMkLst>
          <pc:docMk/>
          <pc:sldMk cId="1096508328" sldId="2088197852"/>
        </pc:sldMkLst>
        <pc:graphicFrameChg chg="modGraphic">
          <ac:chgData name="Ebinger, Elizabeth" userId="1c4a6973-0609-4207-b22d-990ae5a20f28" providerId="ADAL" clId="{A6848EDE-29D7-4A31-BEBB-3472CA14CE57}" dt="2023-03-16T17:40:11.147" v="99" actId="20577"/>
          <ac:graphicFrameMkLst>
            <pc:docMk/>
            <pc:sldMk cId="1096508328" sldId="2088197852"/>
            <ac:graphicFrameMk id="2" creationId="{AC3D089A-756D-FFA5-260A-0CD515FF422F}"/>
          </ac:graphicFrameMkLst>
        </pc:graphicFrameChg>
      </pc:sldChg>
      <pc:sldChg chg="modSp mod">
        <pc:chgData name="Ebinger, Elizabeth" userId="1c4a6973-0609-4207-b22d-990ae5a20f28" providerId="ADAL" clId="{A6848EDE-29D7-4A31-BEBB-3472CA14CE57}" dt="2023-03-14T13:06:25.368" v="52" actId="20577"/>
        <pc:sldMkLst>
          <pc:docMk/>
          <pc:sldMk cId="732708936" sldId="2088197867"/>
        </pc:sldMkLst>
        <pc:spChg chg="mod">
          <ac:chgData name="Ebinger, Elizabeth" userId="1c4a6973-0609-4207-b22d-990ae5a20f28" providerId="ADAL" clId="{A6848EDE-29D7-4A31-BEBB-3472CA14CE57}" dt="2023-03-14T13:06:25.368" v="52" actId="20577"/>
          <ac:spMkLst>
            <pc:docMk/>
            <pc:sldMk cId="732708936" sldId="2088197867"/>
            <ac:spMk id="2" creationId="{F8DA9266-7341-40A1-A3FD-D869CB123806}"/>
          </ac:spMkLst>
        </pc:spChg>
      </pc:sldChg>
      <pc:sldChg chg="modSp mod">
        <pc:chgData name="Ebinger, Elizabeth" userId="1c4a6973-0609-4207-b22d-990ae5a20f28" providerId="ADAL" clId="{A6848EDE-29D7-4A31-BEBB-3472CA14CE57}" dt="2023-03-14T13:06:21.328" v="45" actId="20577"/>
        <pc:sldMkLst>
          <pc:docMk/>
          <pc:sldMk cId="1989669267" sldId="2088197870"/>
        </pc:sldMkLst>
        <pc:spChg chg="mod">
          <ac:chgData name="Ebinger, Elizabeth" userId="1c4a6973-0609-4207-b22d-990ae5a20f28" providerId="ADAL" clId="{A6848EDE-29D7-4A31-BEBB-3472CA14CE57}" dt="2023-03-14T13:06:15.830" v="40" actId="113"/>
          <ac:spMkLst>
            <pc:docMk/>
            <pc:sldMk cId="1989669267" sldId="2088197870"/>
            <ac:spMk id="2" creationId="{85DF9B47-0E65-5E54-114C-BD063DA4DC4A}"/>
          </ac:spMkLst>
        </pc:spChg>
        <pc:spChg chg="mod">
          <ac:chgData name="Ebinger, Elizabeth" userId="1c4a6973-0609-4207-b22d-990ae5a20f28" providerId="ADAL" clId="{A6848EDE-29D7-4A31-BEBB-3472CA14CE57}" dt="2023-03-14T13:06:21.328" v="45" actId="20577"/>
          <ac:spMkLst>
            <pc:docMk/>
            <pc:sldMk cId="1989669267" sldId="2088197870"/>
            <ac:spMk id="4" creationId="{1E1632C3-1C16-4DC8-A3FE-F5BFF94BF523}"/>
          </ac:spMkLst>
        </pc:spChg>
      </pc:sldChg>
    </pc:docChg>
  </pc:docChgLst>
  <pc:docChgLst>
    <pc:chgData name="Jones, Sherri" userId="S::sherri.jones@trcsolutions.com::e3c6a323-0ad4-46cc-bc05-52d1aac1dc9f" providerId="AD" clId="Web-{265C5470-1C04-F5CD-152B-5811E5CA8588}"/>
    <pc:docChg chg="mod">
      <pc:chgData name="Jones, Sherri" userId="S::sherri.jones@trcsolutions.com::e3c6a323-0ad4-46cc-bc05-52d1aac1dc9f" providerId="AD" clId="Web-{265C5470-1C04-F5CD-152B-5811E5CA8588}" dt="2023-03-09T17:39:58.967" v="1"/>
      <pc:docMkLst>
        <pc:docMk/>
      </pc:docMkLst>
      <pc:sldChg chg="modCm">
        <pc:chgData name="Jones, Sherri" userId="S::sherri.jones@trcsolutions.com::e3c6a323-0ad4-46cc-bc05-52d1aac1dc9f" providerId="AD" clId="Web-{265C5470-1C04-F5CD-152B-5811E5CA8588}" dt="2023-03-09T17:39:58.967" v="1"/>
        <pc:sldMkLst>
          <pc:docMk/>
          <pc:sldMk cId="344445034" sldId="1658"/>
        </pc:sldMkLst>
      </pc:sldChg>
    </pc:docChg>
  </pc:docChgLst>
  <pc:docChgLst>
    <pc:chgData name="Jones, Sherri" userId="e3c6a323-0ad4-46cc-bc05-52d1aac1dc9f" providerId="ADAL" clId="{FC594FA6-7FBC-4E5E-A00E-414B99B90910}"/>
    <pc:docChg chg="undo custSel addSld delSld modSld sldOrd delMainMaster">
      <pc:chgData name="Jones, Sherri" userId="e3c6a323-0ad4-46cc-bc05-52d1aac1dc9f" providerId="ADAL" clId="{FC594FA6-7FBC-4E5E-A00E-414B99B90910}" dt="2023-03-16T19:39:38.008" v="752" actId="20577"/>
      <pc:docMkLst>
        <pc:docMk/>
      </pc:docMkLst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932367291" sldId="261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150457512" sldId="262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4120238414" sldId="263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1459989096" sldId="264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1049110554" sldId="265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2573325735" sldId="266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42521178" sldId="270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10367550" sldId="273"/>
        </pc:sldMkLst>
      </pc:sldChg>
      <pc:sldChg chg="modSp add mod">
        <pc:chgData name="Jones, Sherri" userId="e3c6a323-0ad4-46cc-bc05-52d1aac1dc9f" providerId="ADAL" clId="{FC594FA6-7FBC-4E5E-A00E-414B99B90910}" dt="2023-03-14T16:41:05.417" v="568" actId="27636"/>
        <pc:sldMkLst>
          <pc:docMk/>
          <pc:sldMk cId="115950839" sldId="316"/>
        </pc:sldMkLst>
        <pc:spChg chg="mod">
          <ac:chgData name="Jones, Sherri" userId="e3c6a323-0ad4-46cc-bc05-52d1aac1dc9f" providerId="ADAL" clId="{FC594FA6-7FBC-4E5E-A00E-414B99B90910}" dt="2023-03-14T16:41:05.417" v="568" actId="27636"/>
          <ac:spMkLst>
            <pc:docMk/>
            <pc:sldMk cId="115950839" sldId="316"/>
            <ac:spMk id="2" creationId="{EBED7CE9-4DDF-42C3-A681-B46E4F7D623D}"/>
          </ac:spMkLst>
        </pc:spChg>
      </pc:sldChg>
      <pc:sldChg chg="modSp add mod">
        <pc:chgData name="Jones, Sherri" userId="e3c6a323-0ad4-46cc-bc05-52d1aac1dc9f" providerId="ADAL" clId="{FC594FA6-7FBC-4E5E-A00E-414B99B90910}" dt="2023-03-14T16:41:05.428" v="569" actId="27636"/>
        <pc:sldMkLst>
          <pc:docMk/>
          <pc:sldMk cId="3237137808" sldId="324"/>
        </pc:sldMkLst>
        <pc:spChg chg="mod">
          <ac:chgData name="Jones, Sherri" userId="e3c6a323-0ad4-46cc-bc05-52d1aac1dc9f" providerId="ADAL" clId="{FC594FA6-7FBC-4E5E-A00E-414B99B90910}" dt="2023-03-14T16:41:05.428" v="569" actId="27636"/>
          <ac:spMkLst>
            <pc:docMk/>
            <pc:sldMk cId="3237137808" sldId="324"/>
            <ac:spMk id="2" creationId="{EBED7CE9-4DDF-42C3-A681-B46E4F7D623D}"/>
          </ac:spMkLst>
        </pc:spChg>
      </pc:sldChg>
      <pc:sldChg chg="add">
        <pc:chgData name="Jones, Sherri" userId="e3c6a323-0ad4-46cc-bc05-52d1aac1dc9f" providerId="ADAL" clId="{FC594FA6-7FBC-4E5E-A00E-414B99B90910}" dt="2023-03-14T16:41:05.349" v="567"/>
        <pc:sldMkLst>
          <pc:docMk/>
          <pc:sldMk cId="3181761141" sldId="410"/>
        </pc:sldMkLst>
      </pc:sldChg>
      <pc:sldChg chg="add del mod modShow">
        <pc:chgData name="Jones, Sherri" userId="e3c6a323-0ad4-46cc-bc05-52d1aac1dc9f" providerId="ADAL" clId="{FC594FA6-7FBC-4E5E-A00E-414B99B90910}" dt="2023-03-14T16:41:05.349" v="567"/>
        <pc:sldMkLst>
          <pc:docMk/>
          <pc:sldMk cId="1662976975" sldId="411"/>
        </pc:sldMkLst>
      </pc:sldChg>
      <pc:sldChg chg="modSp add mod">
        <pc:chgData name="Jones, Sherri" userId="e3c6a323-0ad4-46cc-bc05-52d1aac1dc9f" providerId="ADAL" clId="{FC594FA6-7FBC-4E5E-A00E-414B99B90910}" dt="2023-03-14T16:41:05.434" v="570" actId="27636"/>
        <pc:sldMkLst>
          <pc:docMk/>
          <pc:sldMk cId="3159894300" sldId="414"/>
        </pc:sldMkLst>
        <pc:spChg chg="mod">
          <ac:chgData name="Jones, Sherri" userId="e3c6a323-0ad4-46cc-bc05-52d1aac1dc9f" providerId="ADAL" clId="{FC594FA6-7FBC-4E5E-A00E-414B99B90910}" dt="2023-03-14T16:41:05.434" v="570" actId="27636"/>
          <ac:spMkLst>
            <pc:docMk/>
            <pc:sldMk cId="3159894300" sldId="414"/>
            <ac:spMk id="2" creationId="{EBED7CE9-4DDF-42C3-A681-B46E4F7D623D}"/>
          </ac:spMkLst>
        </pc:spChg>
      </pc:sldChg>
      <pc:sldChg chg="modSp mod">
        <pc:chgData name="Jones, Sherri" userId="e3c6a323-0ad4-46cc-bc05-52d1aac1dc9f" providerId="ADAL" clId="{FC594FA6-7FBC-4E5E-A00E-414B99B90910}" dt="2023-03-07T18:58:05.813" v="18" actId="20577"/>
        <pc:sldMkLst>
          <pc:docMk/>
          <pc:sldMk cId="288353557" sldId="696"/>
        </pc:sldMkLst>
        <pc:spChg chg="mod">
          <ac:chgData name="Jones, Sherri" userId="e3c6a323-0ad4-46cc-bc05-52d1aac1dc9f" providerId="ADAL" clId="{FC594FA6-7FBC-4E5E-A00E-414B99B90910}" dt="2023-03-07T18:58:05.813" v="18" actId="20577"/>
          <ac:spMkLst>
            <pc:docMk/>
            <pc:sldMk cId="288353557" sldId="696"/>
            <ac:spMk id="8" creationId="{E33EAFE6-1283-4590-8FF0-5090795564ED}"/>
          </ac:spMkLst>
        </pc:spChg>
      </pc:sldChg>
      <pc:sldChg chg="add del">
        <pc:chgData name="Jones, Sherri" userId="e3c6a323-0ad4-46cc-bc05-52d1aac1dc9f" providerId="ADAL" clId="{FC594FA6-7FBC-4E5E-A00E-414B99B90910}" dt="2023-03-15T20:00:39.665" v="624" actId="47"/>
        <pc:sldMkLst>
          <pc:docMk/>
          <pc:sldMk cId="462646876" sldId="961"/>
        </pc:sldMkLst>
      </pc:sldChg>
      <pc:sldChg chg="add del">
        <pc:chgData name="Jones, Sherri" userId="e3c6a323-0ad4-46cc-bc05-52d1aac1dc9f" providerId="ADAL" clId="{FC594FA6-7FBC-4E5E-A00E-414B99B90910}" dt="2023-03-15T20:00:39.665" v="624" actId="47"/>
        <pc:sldMkLst>
          <pc:docMk/>
          <pc:sldMk cId="572749126" sldId="969"/>
        </pc:sldMkLst>
      </pc:sldChg>
      <pc:sldChg chg="add del">
        <pc:chgData name="Jones, Sherri" userId="e3c6a323-0ad4-46cc-bc05-52d1aac1dc9f" providerId="ADAL" clId="{FC594FA6-7FBC-4E5E-A00E-414B99B90910}" dt="2023-03-15T20:00:39.665" v="624" actId="47"/>
        <pc:sldMkLst>
          <pc:docMk/>
          <pc:sldMk cId="880201635" sldId="970"/>
        </pc:sldMkLst>
      </pc:sldChg>
      <pc:sldChg chg="add del">
        <pc:chgData name="Jones, Sherri" userId="e3c6a323-0ad4-46cc-bc05-52d1aac1dc9f" providerId="ADAL" clId="{FC594FA6-7FBC-4E5E-A00E-414B99B90910}" dt="2023-03-15T20:00:39.665" v="624" actId="47"/>
        <pc:sldMkLst>
          <pc:docMk/>
          <pc:sldMk cId="344445034" sldId="1658"/>
        </pc:sldMkLst>
      </pc:sldChg>
      <pc:sldChg chg="modSp mod">
        <pc:chgData name="Jones, Sherri" userId="e3c6a323-0ad4-46cc-bc05-52d1aac1dc9f" providerId="ADAL" clId="{FC594FA6-7FBC-4E5E-A00E-414B99B90910}" dt="2023-03-07T18:48:49.193" v="5" actId="6549"/>
        <pc:sldMkLst>
          <pc:docMk/>
          <pc:sldMk cId="1654349611" sldId="1663"/>
        </pc:sldMkLst>
        <pc:spChg chg="mod">
          <ac:chgData name="Jones, Sherri" userId="e3c6a323-0ad4-46cc-bc05-52d1aac1dc9f" providerId="ADAL" clId="{FC594FA6-7FBC-4E5E-A00E-414B99B90910}" dt="2023-03-07T18:48:49.193" v="5" actId="6549"/>
          <ac:spMkLst>
            <pc:docMk/>
            <pc:sldMk cId="1654349611" sldId="1663"/>
            <ac:spMk id="6" creationId="{BB7A7869-4042-4777-A6B1-992C835B3F10}"/>
          </ac:spMkLst>
        </pc:spChg>
      </pc:sldChg>
      <pc:sldChg chg="add del">
        <pc:chgData name="Jones, Sherri" userId="e3c6a323-0ad4-46cc-bc05-52d1aac1dc9f" providerId="ADAL" clId="{FC594FA6-7FBC-4E5E-A00E-414B99B90910}" dt="2023-03-15T20:00:39.665" v="624" actId="47"/>
        <pc:sldMkLst>
          <pc:docMk/>
          <pc:sldMk cId="2775894883" sldId="1667"/>
        </pc:sldMkLst>
      </pc:sldChg>
      <pc:sldChg chg="add del">
        <pc:chgData name="Jones, Sherri" userId="e3c6a323-0ad4-46cc-bc05-52d1aac1dc9f" providerId="ADAL" clId="{FC594FA6-7FBC-4E5E-A00E-414B99B90910}" dt="2023-03-15T20:00:39.665" v="624" actId="47"/>
        <pc:sldMkLst>
          <pc:docMk/>
          <pc:sldMk cId="2186410987" sldId="1668"/>
        </pc:sldMkLst>
      </pc:sldChg>
      <pc:sldChg chg="modSp mod">
        <pc:chgData name="Jones, Sherri" userId="e3c6a323-0ad4-46cc-bc05-52d1aac1dc9f" providerId="ADAL" clId="{FC594FA6-7FBC-4E5E-A00E-414B99B90910}" dt="2023-03-07T19:23:14.125" v="64" actId="20577"/>
        <pc:sldMkLst>
          <pc:docMk/>
          <pc:sldMk cId="2747219865" sldId="1680"/>
        </pc:sldMkLst>
        <pc:spChg chg="mod">
          <ac:chgData name="Jones, Sherri" userId="e3c6a323-0ad4-46cc-bc05-52d1aac1dc9f" providerId="ADAL" clId="{FC594FA6-7FBC-4E5E-A00E-414B99B90910}" dt="2023-03-07T19:23:14.125" v="64" actId="20577"/>
          <ac:spMkLst>
            <pc:docMk/>
            <pc:sldMk cId="2747219865" sldId="1680"/>
            <ac:spMk id="2" creationId="{2E8DFBDF-9406-4421-93F5-6B10AF47A875}"/>
          </ac:spMkLst>
        </pc:spChg>
        <pc:spChg chg="mod">
          <ac:chgData name="Jones, Sherri" userId="e3c6a323-0ad4-46cc-bc05-52d1aac1dc9f" providerId="ADAL" clId="{FC594FA6-7FBC-4E5E-A00E-414B99B90910}" dt="2023-03-07T18:50:06.645" v="13" actId="20577"/>
          <ac:spMkLst>
            <pc:docMk/>
            <pc:sldMk cId="2747219865" sldId="1680"/>
            <ac:spMk id="4" creationId="{0423F3D7-09AE-423D-8046-D5B61FAE7E82}"/>
          </ac:spMkLst>
        </pc:spChg>
      </pc:sldChg>
      <pc:sldChg chg="modSp mod delCm">
        <pc:chgData name="Jones, Sherri" userId="e3c6a323-0ad4-46cc-bc05-52d1aac1dc9f" providerId="ADAL" clId="{FC594FA6-7FBC-4E5E-A00E-414B99B90910}" dt="2023-03-16T19:37:52.519" v="734" actId="20577"/>
        <pc:sldMkLst>
          <pc:docMk/>
          <pc:sldMk cId="3940393456" sldId="1697"/>
        </pc:sldMkLst>
        <pc:spChg chg="mod">
          <ac:chgData name="Jones, Sherri" userId="e3c6a323-0ad4-46cc-bc05-52d1aac1dc9f" providerId="ADAL" clId="{FC594FA6-7FBC-4E5E-A00E-414B99B90910}" dt="2023-03-16T19:37:52.519" v="734" actId="20577"/>
          <ac:spMkLst>
            <pc:docMk/>
            <pc:sldMk cId="3940393456" sldId="1697"/>
            <ac:spMk id="20" creationId="{512812A8-9744-44C6-B492-769F7A57D17C}"/>
          </ac:spMkLst>
        </pc:spChg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3254445224" sldId="1699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1052252133" sldId="1736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3952862948" sldId="1740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3043551669" sldId="1758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4134458299" sldId="1759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2305161239" sldId="1760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3519499420" sldId="1765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3888183787" sldId="1768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488168762" sldId="1771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503171815" sldId="1772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203376617" sldId="1773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2011910174" sldId="1774"/>
        </pc:sldMkLst>
      </pc:sldChg>
      <pc:sldChg chg="del">
        <pc:chgData name="Jones, Sherri" userId="e3c6a323-0ad4-46cc-bc05-52d1aac1dc9f" providerId="ADAL" clId="{FC594FA6-7FBC-4E5E-A00E-414B99B90910}" dt="2023-03-07T18:41:11.622" v="1" actId="47"/>
        <pc:sldMkLst>
          <pc:docMk/>
          <pc:sldMk cId="3784082019" sldId="1782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14997482" sldId="2710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1375576601" sldId="2724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527798446" sldId="2726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2411195380" sldId="2731"/>
        </pc:sldMkLst>
      </pc:sldChg>
      <pc:sldChg chg="add del">
        <pc:chgData name="Jones, Sherri" userId="e3c6a323-0ad4-46cc-bc05-52d1aac1dc9f" providerId="ADAL" clId="{FC594FA6-7FBC-4E5E-A00E-414B99B90910}" dt="2023-03-14T16:55:36.732" v="604" actId="2696"/>
        <pc:sldMkLst>
          <pc:docMk/>
          <pc:sldMk cId="3370772798" sldId="2733"/>
        </pc:sldMkLst>
      </pc:sldChg>
      <pc:sldChg chg="add del">
        <pc:chgData name="Jones, Sherri" userId="e3c6a323-0ad4-46cc-bc05-52d1aac1dc9f" providerId="ADAL" clId="{FC594FA6-7FBC-4E5E-A00E-414B99B90910}" dt="2023-03-14T16:55:01.105" v="603" actId="2696"/>
        <pc:sldMkLst>
          <pc:docMk/>
          <pc:sldMk cId="968773944" sldId="2734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872640899" sldId="2735"/>
        </pc:sldMkLst>
      </pc:sldChg>
      <pc:sldChg chg="modSp add del mod">
        <pc:chgData name="Jones, Sherri" userId="e3c6a323-0ad4-46cc-bc05-52d1aac1dc9f" providerId="ADAL" clId="{FC594FA6-7FBC-4E5E-A00E-414B99B90910}" dt="2023-03-16T15:09:20.533" v="716" actId="47"/>
        <pc:sldMkLst>
          <pc:docMk/>
          <pc:sldMk cId="1327061830" sldId="2739"/>
        </pc:sldMkLst>
        <pc:spChg chg="mod">
          <ac:chgData name="Jones, Sherri" userId="e3c6a323-0ad4-46cc-bc05-52d1aac1dc9f" providerId="ADAL" clId="{FC594FA6-7FBC-4E5E-A00E-414B99B90910}" dt="2023-03-14T16:54:10.600" v="602" actId="404"/>
          <ac:spMkLst>
            <pc:docMk/>
            <pc:sldMk cId="1327061830" sldId="2739"/>
            <ac:spMk id="4" creationId="{4B703848-041C-4380-A8A8-0D9D3B445578}"/>
          </ac:spMkLst>
        </pc:spChg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3084573367" sldId="2741"/>
        </pc:sldMkLst>
      </pc:sldChg>
      <pc:sldChg chg="add del">
        <pc:chgData name="Jones, Sherri" userId="e3c6a323-0ad4-46cc-bc05-52d1aac1dc9f" providerId="ADAL" clId="{FC594FA6-7FBC-4E5E-A00E-414B99B90910}" dt="2023-03-14T16:56:22.956" v="605" actId="2696"/>
        <pc:sldMkLst>
          <pc:docMk/>
          <pc:sldMk cId="485269400" sldId="2743"/>
        </pc:sldMkLst>
      </pc:sldChg>
      <pc:sldChg chg="add del">
        <pc:chgData name="Jones, Sherri" userId="e3c6a323-0ad4-46cc-bc05-52d1aac1dc9f" providerId="ADAL" clId="{FC594FA6-7FBC-4E5E-A00E-414B99B90910}" dt="2023-03-14T16:56:45.105" v="606" actId="2696"/>
        <pc:sldMkLst>
          <pc:docMk/>
          <pc:sldMk cId="547589231" sldId="2744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811984191" sldId="2745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3088096268" sldId="2746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244052167" sldId="2748"/>
        </pc:sldMkLst>
      </pc:sldChg>
      <pc:sldChg chg="add del">
        <pc:chgData name="Jones, Sherri" userId="e3c6a323-0ad4-46cc-bc05-52d1aac1dc9f" providerId="ADAL" clId="{FC594FA6-7FBC-4E5E-A00E-414B99B90910}" dt="2023-03-14T16:57:11.526" v="607" actId="2696"/>
        <pc:sldMkLst>
          <pc:docMk/>
          <pc:sldMk cId="2695793590" sldId="2751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3331128005" sldId="2752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1708243808" sldId="2753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3268646904" sldId="2754"/>
        </pc:sldMkLst>
      </pc:sldChg>
      <pc:sldChg chg="add del">
        <pc:chgData name="Jones, Sherri" userId="e3c6a323-0ad4-46cc-bc05-52d1aac1dc9f" providerId="ADAL" clId="{FC594FA6-7FBC-4E5E-A00E-414B99B90910}" dt="2023-03-14T16:57:39.871" v="608" actId="47"/>
        <pc:sldMkLst>
          <pc:docMk/>
          <pc:sldMk cId="1597740619" sldId="2755"/>
        </pc:sldMkLst>
      </pc:sldChg>
      <pc:sldChg chg="add del">
        <pc:chgData name="Jones, Sherri" userId="e3c6a323-0ad4-46cc-bc05-52d1aac1dc9f" providerId="ADAL" clId="{FC594FA6-7FBC-4E5E-A00E-414B99B90910}" dt="2023-03-14T16:57:39.871" v="608" actId="47"/>
        <pc:sldMkLst>
          <pc:docMk/>
          <pc:sldMk cId="3453463342" sldId="2756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2635138655" sldId="2758"/>
        </pc:sldMkLst>
      </pc:sldChg>
      <pc:sldChg chg="add del">
        <pc:chgData name="Jones, Sherri" userId="e3c6a323-0ad4-46cc-bc05-52d1aac1dc9f" providerId="ADAL" clId="{FC594FA6-7FBC-4E5E-A00E-414B99B90910}" dt="2023-03-14T16:56:22.956" v="605" actId="2696"/>
        <pc:sldMkLst>
          <pc:docMk/>
          <pc:sldMk cId="3671292518" sldId="2759"/>
        </pc:sldMkLst>
      </pc:sldChg>
      <pc:sldChg chg="add del">
        <pc:chgData name="Jones, Sherri" userId="e3c6a323-0ad4-46cc-bc05-52d1aac1dc9f" providerId="ADAL" clId="{FC594FA6-7FBC-4E5E-A00E-414B99B90910}" dt="2023-03-16T15:09:20.533" v="716" actId="47"/>
        <pc:sldMkLst>
          <pc:docMk/>
          <pc:sldMk cId="3417865955" sldId="2761"/>
        </pc:sldMkLst>
      </pc:sldChg>
      <pc:sldChg chg="modSp mod">
        <pc:chgData name="Jones, Sherri" userId="e3c6a323-0ad4-46cc-bc05-52d1aac1dc9f" providerId="ADAL" clId="{FC594FA6-7FBC-4E5E-A00E-414B99B90910}" dt="2023-03-16T16:55:57.688" v="718" actId="20577"/>
        <pc:sldMkLst>
          <pc:docMk/>
          <pc:sldMk cId="3596551462" sldId="2776"/>
        </pc:sldMkLst>
        <pc:spChg chg="mod">
          <ac:chgData name="Jones, Sherri" userId="e3c6a323-0ad4-46cc-bc05-52d1aac1dc9f" providerId="ADAL" clId="{FC594FA6-7FBC-4E5E-A00E-414B99B90910}" dt="2023-03-16T16:55:57.688" v="718" actId="20577"/>
          <ac:spMkLst>
            <pc:docMk/>
            <pc:sldMk cId="3596551462" sldId="2776"/>
            <ac:spMk id="17" creationId="{7B0D8137-8437-B094-1D05-FB26C114D41E}"/>
          </ac:spMkLst>
        </pc:spChg>
      </pc:sldChg>
      <pc:sldChg chg="modSp mod modShow">
        <pc:chgData name="Jones, Sherri" userId="e3c6a323-0ad4-46cc-bc05-52d1aac1dc9f" providerId="ADAL" clId="{FC594FA6-7FBC-4E5E-A00E-414B99B90910}" dt="2023-03-14T13:05:07.930" v="491" actId="20577"/>
        <pc:sldMkLst>
          <pc:docMk/>
          <pc:sldMk cId="1577665686" sldId="2088197834"/>
        </pc:sldMkLst>
        <pc:spChg chg="mod">
          <ac:chgData name="Jones, Sherri" userId="e3c6a323-0ad4-46cc-bc05-52d1aac1dc9f" providerId="ADAL" clId="{FC594FA6-7FBC-4E5E-A00E-414B99B90910}" dt="2023-03-14T13:05:07.930" v="491" actId="20577"/>
          <ac:spMkLst>
            <pc:docMk/>
            <pc:sldMk cId="1577665686" sldId="2088197834"/>
            <ac:spMk id="4" creationId="{1E1632C3-1C16-4DC8-A3FE-F5BFF94BF523}"/>
          </ac:spMkLst>
        </pc:spChg>
        <pc:spChg chg="mod">
          <ac:chgData name="Jones, Sherri" userId="e3c6a323-0ad4-46cc-bc05-52d1aac1dc9f" providerId="ADAL" clId="{FC594FA6-7FBC-4E5E-A00E-414B99B90910}" dt="2023-03-14T13:03:56.314" v="455" actId="6549"/>
          <ac:spMkLst>
            <pc:docMk/>
            <pc:sldMk cId="1577665686" sldId="2088197834"/>
            <ac:spMk id="7" creationId="{3279000D-FCAA-419D-8960-2189122C9AB0}"/>
          </ac:spMkLst>
        </pc:spChg>
      </pc:sldChg>
      <pc:sldChg chg="modSp add del mod modShow delCm">
        <pc:chgData name="Jones, Sherri" userId="e3c6a323-0ad4-46cc-bc05-52d1aac1dc9f" providerId="ADAL" clId="{FC594FA6-7FBC-4E5E-A00E-414B99B90910}" dt="2023-03-14T13:52:53.988" v="566"/>
        <pc:sldMkLst>
          <pc:docMk/>
          <pc:sldMk cId="342374707" sldId="2088197847"/>
        </pc:sldMkLst>
        <pc:spChg chg="mod">
          <ac:chgData name="Jones, Sherri" userId="e3c6a323-0ad4-46cc-bc05-52d1aac1dc9f" providerId="ADAL" clId="{FC594FA6-7FBC-4E5E-A00E-414B99B90910}" dt="2023-03-07T18:59:25.755" v="26" actId="20577"/>
          <ac:spMkLst>
            <pc:docMk/>
            <pc:sldMk cId="342374707" sldId="2088197847"/>
            <ac:spMk id="3" creationId="{37E37E80-7299-4D55-BCA6-94DCD9D16DEF}"/>
          </ac:spMkLst>
        </pc:spChg>
      </pc:sldChg>
      <pc:sldChg chg="del mod modShow">
        <pc:chgData name="Jones, Sherri" userId="e3c6a323-0ad4-46cc-bc05-52d1aac1dc9f" providerId="ADAL" clId="{FC594FA6-7FBC-4E5E-A00E-414B99B90910}" dt="2023-03-13T13:46:00.112" v="423" actId="47"/>
        <pc:sldMkLst>
          <pc:docMk/>
          <pc:sldMk cId="3754935890" sldId="2088197848"/>
        </pc:sldMkLst>
      </pc:sldChg>
      <pc:sldChg chg="del mod modShow">
        <pc:chgData name="Jones, Sherri" userId="e3c6a323-0ad4-46cc-bc05-52d1aac1dc9f" providerId="ADAL" clId="{FC594FA6-7FBC-4E5E-A00E-414B99B90910}" dt="2023-03-13T13:46:00.112" v="423" actId="47"/>
        <pc:sldMkLst>
          <pc:docMk/>
          <pc:sldMk cId="659212084" sldId="2088197849"/>
        </pc:sldMkLst>
      </pc:sldChg>
      <pc:sldChg chg="del">
        <pc:chgData name="Jones, Sherri" userId="e3c6a323-0ad4-46cc-bc05-52d1aac1dc9f" providerId="ADAL" clId="{FC594FA6-7FBC-4E5E-A00E-414B99B90910}" dt="2023-03-13T13:46:00.112" v="423" actId="47"/>
        <pc:sldMkLst>
          <pc:docMk/>
          <pc:sldMk cId="2448320159" sldId="2088197850"/>
        </pc:sldMkLst>
      </pc:sldChg>
      <pc:sldChg chg="modSp mod">
        <pc:chgData name="Jones, Sherri" userId="e3c6a323-0ad4-46cc-bc05-52d1aac1dc9f" providerId="ADAL" clId="{FC594FA6-7FBC-4E5E-A00E-414B99B90910}" dt="2023-03-16T19:39:38.008" v="752" actId="20577"/>
        <pc:sldMkLst>
          <pc:docMk/>
          <pc:sldMk cId="1096508328" sldId="2088197852"/>
        </pc:sldMkLst>
        <pc:spChg chg="mod">
          <ac:chgData name="Jones, Sherri" userId="e3c6a323-0ad4-46cc-bc05-52d1aac1dc9f" providerId="ADAL" clId="{FC594FA6-7FBC-4E5E-A00E-414B99B90910}" dt="2023-03-16T19:37:40.940" v="726" actId="20577"/>
          <ac:spMkLst>
            <pc:docMk/>
            <pc:sldMk cId="1096508328" sldId="2088197852"/>
            <ac:spMk id="4" creationId="{26EEEABA-466D-4FFD-9651-E37293C7EBED}"/>
          </ac:spMkLst>
        </pc:spChg>
        <pc:graphicFrameChg chg="mod modGraphic">
          <ac:chgData name="Jones, Sherri" userId="e3c6a323-0ad4-46cc-bc05-52d1aac1dc9f" providerId="ADAL" clId="{FC594FA6-7FBC-4E5E-A00E-414B99B90910}" dt="2023-03-16T19:39:38.008" v="752" actId="20577"/>
          <ac:graphicFrameMkLst>
            <pc:docMk/>
            <pc:sldMk cId="1096508328" sldId="2088197852"/>
            <ac:graphicFrameMk id="2" creationId="{AC3D089A-756D-FFA5-260A-0CD515FF422F}"/>
          </ac:graphicFrameMkLst>
        </pc:graphicFrameChg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2341494741" sldId="2088197853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2613170129" sldId="2088197854"/>
        </pc:sldMkLst>
      </pc:sldChg>
      <pc:sldChg chg="modSp add mod">
        <pc:chgData name="Jones, Sherri" userId="e3c6a323-0ad4-46cc-bc05-52d1aac1dc9f" providerId="ADAL" clId="{FC594FA6-7FBC-4E5E-A00E-414B99B90910}" dt="2023-03-15T19:56:47.956" v="615" actId="6549"/>
        <pc:sldMkLst>
          <pc:docMk/>
          <pc:sldMk cId="645962881" sldId="2088197855"/>
        </pc:sldMkLst>
        <pc:spChg chg="mod">
          <ac:chgData name="Jones, Sherri" userId="e3c6a323-0ad4-46cc-bc05-52d1aac1dc9f" providerId="ADAL" clId="{FC594FA6-7FBC-4E5E-A00E-414B99B90910}" dt="2023-03-15T19:56:47.956" v="615" actId="6549"/>
          <ac:spMkLst>
            <pc:docMk/>
            <pc:sldMk cId="645962881" sldId="2088197855"/>
            <ac:spMk id="13" creationId="{06011D2B-8BF1-46D9-80BF-42AF0BDD964C}"/>
          </ac:spMkLst>
        </pc:spChg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2616890338" sldId="2088197856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4046247673" sldId="2088197857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230819029" sldId="2088197858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126720028" sldId="2088197859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178444490" sldId="2088197860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3567564460" sldId="2088197861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131121444" sldId="2088197862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3541918873" sldId="2088197863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18264786" sldId="2088197864"/>
        </pc:sldMkLst>
      </pc:sldChg>
      <pc:sldChg chg="add">
        <pc:chgData name="Jones, Sherri" userId="e3c6a323-0ad4-46cc-bc05-52d1aac1dc9f" providerId="ADAL" clId="{FC594FA6-7FBC-4E5E-A00E-414B99B90910}" dt="2023-03-07T18:40:49.804" v="0"/>
        <pc:sldMkLst>
          <pc:docMk/>
          <pc:sldMk cId="489220893" sldId="2088197865"/>
        </pc:sldMkLst>
      </pc:sldChg>
      <pc:sldChg chg="delSp modSp add del mod ord">
        <pc:chgData name="Jones, Sherri" userId="e3c6a323-0ad4-46cc-bc05-52d1aac1dc9f" providerId="ADAL" clId="{FC594FA6-7FBC-4E5E-A00E-414B99B90910}" dt="2023-03-09T18:49:27.011" v="156" actId="2696"/>
        <pc:sldMkLst>
          <pc:docMk/>
          <pc:sldMk cId="500285054" sldId="2088197866"/>
        </pc:sldMkLst>
        <pc:spChg chg="mod">
          <ac:chgData name="Jones, Sherri" userId="e3c6a323-0ad4-46cc-bc05-52d1aac1dc9f" providerId="ADAL" clId="{FC594FA6-7FBC-4E5E-A00E-414B99B90910}" dt="2023-03-09T15:51:17.352" v="102" actId="20577"/>
          <ac:spMkLst>
            <pc:docMk/>
            <pc:sldMk cId="500285054" sldId="2088197866"/>
            <ac:spMk id="3" creationId="{00000000-0000-0000-0000-000000000000}"/>
          </ac:spMkLst>
        </pc:spChg>
        <pc:spChg chg="del">
          <ac:chgData name="Jones, Sherri" userId="e3c6a323-0ad4-46cc-bc05-52d1aac1dc9f" providerId="ADAL" clId="{FC594FA6-7FBC-4E5E-A00E-414B99B90910}" dt="2023-03-09T15:51:04.960" v="72" actId="478"/>
          <ac:spMkLst>
            <pc:docMk/>
            <pc:sldMk cId="500285054" sldId="2088197866"/>
            <ac:spMk id="20" creationId="{512812A8-9744-44C6-B492-769F7A57D17C}"/>
          </ac:spMkLst>
        </pc:spChg>
      </pc:sldChg>
      <pc:sldChg chg="new del">
        <pc:chgData name="Jones, Sherri" userId="e3c6a323-0ad4-46cc-bc05-52d1aac1dc9f" providerId="ADAL" clId="{FC594FA6-7FBC-4E5E-A00E-414B99B90910}" dt="2023-03-09T15:50:41.830" v="68" actId="680"/>
        <pc:sldMkLst>
          <pc:docMk/>
          <pc:sldMk cId="3155507311" sldId="2088197866"/>
        </pc:sldMkLst>
      </pc:sldChg>
      <pc:sldChg chg="modSp add mod ord">
        <pc:chgData name="Jones, Sherri" userId="e3c6a323-0ad4-46cc-bc05-52d1aac1dc9f" providerId="ADAL" clId="{FC594FA6-7FBC-4E5E-A00E-414B99B90910}" dt="2023-03-13T13:46:14.583" v="425"/>
        <pc:sldMkLst>
          <pc:docMk/>
          <pc:sldMk cId="732708936" sldId="2088197867"/>
        </pc:sldMkLst>
        <pc:spChg chg="mod">
          <ac:chgData name="Jones, Sherri" userId="e3c6a323-0ad4-46cc-bc05-52d1aac1dc9f" providerId="ADAL" clId="{FC594FA6-7FBC-4E5E-A00E-414B99B90910}" dt="2023-03-09T18:50:31.136" v="205" actId="20577"/>
          <ac:spMkLst>
            <pc:docMk/>
            <pc:sldMk cId="732708936" sldId="2088197867"/>
            <ac:spMk id="2" creationId="{F8DA9266-7341-40A1-A3FD-D869CB123806}"/>
          </ac:spMkLst>
        </pc:spChg>
      </pc:sldChg>
      <pc:sldChg chg="add del ord">
        <pc:chgData name="Jones, Sherri" userId="e3c6a323-0ad4-46cc-bc05-52d1aac1dc9f" providerId="ADAL" clId="{FC594FA6-7FBC-4E5E-A00E-414B99B90910}" dt="2023-03-14T16:50:53.306" v="572" actId="2696"/>
        <pc:sldMkLst>
          <pc:docMk/>
          <pc:sldMk cId="1151564291" sldId="2088197868"/>
        </pc:sldMkLst>
      </pc:sldChg>
      <pc:sldChg chg="new del">
        <pc:chgData name="Jones, Sherri" userId="e3c6a323-0ad4-46cc-bc05-52d1aac1dc9f" providerId="ADAL" clId="{FC594FA6-7FBC-4E5E-A00E-414B99B90910}" dt="2023-03-09T19:01:37.210" v="230" actId="2696"/>
        <pc:sldMkLst>
          <pc:docMk/>
          <pc:sldMk cId="3628417254" sldId="2088197869"/>
        </pc:sldMkLst>
      </pc:sldChg>
      <pc:sldChg chg="addSp modSp add mod ord">
        <pc:chgData name="Jones, Sherri" userId="e3c6a323-0ad4-46cc-bc05-52d1aac1dc9f" providerId="ADAL" clId="{FC594FA6-7FBC-4E5E-A00E-414B99B90910}" dt="2023-03-15T21:51:19.129" v="715" actId="6549"/>
        <pc:sldMkLst>
          <pc:docMk/>
          <pc:sldMk cId="1989669267" sldId="2088197870"/>
        </pc:sldMkLst>
        <pc:spChg chg="add mod">
          <ac:chgData name="Jones, Sherri" userId="e3c6a323-0ad4-46cc-bc05-52d1aac1dc9f" providerId="ADAL" clId="{FC594FA6-7FBC-4E5E-A00E-414B99B90910}" dt="2023-03-15T21:51:19.129" v="715" actId="6549"/>
          <ac:spMkLst>
            <pc:docMk/>
            <pc:sldMk cId="1989669267" sldId="2088197870"/>
            <ac:spMk id="2" creationId="{85DF9B47-0E65-5E54-114C-BD063DA4DC4A}"/>
          </ac:spMkLst>
        </pc:spChg>
        <pc:spChg chg="mod">
          <ac:chgData name="Jones, Sherri" userId="e3c6a323-0ad4-46cc-bc05-52d1aac1dc9f" providerId="ADAL" clId="{FC594FA6-7FBC-4E5E-A00E-414B99B90910}" dt="2023-03-09T18:56:03.159" v="225" actId="20577"/>
          <ac:spMkLst>
            <pc:docMk/>
            <pc:sldMk cId="1989669267" sldId="2088197870"/>
            <ac:spMk id="4" creationId="{1E1632C3-1C16-4DC8-A3FE-F5BFF94BF523}"/>
          </ac:spMkLst>
        </pc:spChg>
        <pc:spChg chg="mod">
          <ac:chgData name="Jones, Sherri" userId="e3c6a323-0ad4-46cc-bc05-52d1aac1dc9f" providerId="ADAL" clId="{FC594FA6-7FBC-4E5E-A00E-414B99B90910}" dt="2023-03-09T18:56:08.188" v="226" actId="20577"/>
          <ac:spMkLst>
            <pc:docMk/>
            <pc:sldMk cId="1989669267" sldId="2088197870"/>
            <ac:spMk id="7" creationId="{3279000D-FCAA-419D-8960-2189122C9AB0}"/>
          </ac:spMkLst>
        </pc:spChg>
      </pc:sldChg>
      <pc:sldChg chg="modSp add del mod ord">
        <pc:chgData name="Jones, Sherri" userId="e3c6a323-0ad4-46cc-bc05-52d1aac1dc9f" providerId="ADAL" clId="{FC594FA6-7FBC-4E5E-A00E-414B99B90910}" dt="2023-03-15T19:58:18.480" v="619" actId="2696"/>
        <pc:sldMkLst>
          <pc:docMk/>
          <pc:sldMk cId="3697853439" sldId="2088197871"/>
        </pc:sldMkLst>
        <pc:spChg chg="mod">
          <ac:chgData name="Jones, Sherri" userId="e3c6a323-0ad4-46cc-bc05-52d1aac1dc9f" providerId="ADAL" clId="{FC594FA6-7FBC-4E5E-A00E-414B99B90910}" dt="2023-03-14T13:13:18.770" v="565" actId="20577"/>
          <ac:spMkLst>
            <pc:docMk/>
            <pc:sldMk cId="3697853439" sldId="2088197871"/>
            <ac:spMk id="2" creationId="{F8DA9266-7341-40A1-A3FD-D869CB123806}"/>
          </ac:spMkLst>
        </pc:spChg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2432769030" sldId="2088197872"/>
        </pc:sldMkLst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1066992236" sldId="2088197873"/>
        </pc:sldMkLst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3222244900" sldId="2088197874"/>
        </pc:sldMkLst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3242525633" sldId="2088197875"/>
        </pc:sldMkLst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2931253807" sldId="2088197876"/>
        </pc:sldMkLst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2542102408" sldId="2088197877"/>
        </pc:sldMkLst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2072525011" sldId="2088197878"/>
        </pc:sldMkLst>
      </pc:sldChg>
      <pc:sldChg chg="del">
        <pc:chgData name="Jones, Sherri" userId="e3c6a323-0ad4-46cc-bc05-52d1aac1dc9f" providerId="ADAL" clId="{FC594FA6-7FBC-4E5E-A00E-414B99B90910}" dt="2023-03-16T15:09:20.533" v="716" actId="47"/>
        <pc:sldMkLst>
          <pc:docMk/>
          <pc:sldMk cId="3869710660" sldId="2088197879"/>
        </pc:sldMkLst>
      </pc:sldChg>
      <pc:sldMasterChg chg="delSldLayout">
        <pc:chgData name="Jones, Sherri" userId="e3c6a323-0ad4-46cc-bc05-52d1aac1dc9f" providerId="ADAL" clId="{FC594FA6-7FBC-4E5E-A00E-414B99B90910}" dt="2023-03-16T15:09:20.533" v="716" actId="47"/>
        <pc:sldMasterMkLst>
          <pc:docMk/>
          <pc:sldMasterMk cId="3564126175" sldId="2147483692"/>
        </pc:sldMasterMkLst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3564126175" sldId="2147483692"/>
            <pc:sldLayoutMk cId="3733209814" sldId="2147483840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3564126175" sldId="2147483692"/>
            <pc:sldLayoutMk cId="2858020389" sldId="2147483841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3564126175" sldId="2147483692"/>
            <pc:sldLayoutMk cId="505160040" sldId="2147483842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3564126175" sldId="2147483692"/>
            <pc:sldLayoutMk cId="3240434011" sldId="2147483843"/>
          </pc:sldLayoutMkLst>
        </pc:sldLayoutChg>
      </pc:sldMasterChg>
      <pc:sldMasterChg chg="del delSldLayout">
        <pc:chgData name="Jones, Sherri" userId="e3c6a323-0ad4-46cc-bc05-52d1aac1dc9f" providerId="ADAL" clId="{FC594FA6-7FBC-4E5E-A00E-414B99B90910}" dt="2023-03-16T15:09:20.533" v="716" actId="47"/>
        <pc:sldMasterMkLst>
          <pc:docMk/>
          <pc:sldMasterMk cId="2739364393" sldId="2147483844"/>
        </pc:sldMasterMkLst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2739364393" sldId="2147483844"/>
            <pc:sldLayoutMk cId="889951715" sldId="2147483845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2739364393" sldId="2147483844"/>
            <pc:sldLayoutMk cId="2314677767" sldId="2147483846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2739364393" sldId="2147483844"/>
            <pc:sldLayoutMk cId="3289039466" sldId="2147483847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2739364393" sldId="2147483844"/>
            <pc:sldLayoutMk cId="437988042" sldId="2147483848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2739364393" sldId="2147483844"/>
            <pc:sldLayoutMk cId="3921141017" sldId="2147483849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2739364393" sldId="2147483844"/>
            <pc:sldLayoutMk cId="3584820012" sldId="2147483850"/>
          </pc:sldLayoutMkLst>
        </pc:sldLayoutChg>
        <pc:sldLayoutChg chg="del">
          <pc:chgData name="Jones, Sherri" userId="e3c6a323-0ad4-46cc-bc05-52d1aac1dc9f" providerId="ADAL" clId="{FC594FA6-7FBC-4E5E-A00E-414B99B90910}" dt="2023-03-16T15:09:20.533" v="716" actId="47"/>
          <pc:sldLayoutMkLst>
            <pc:docMk/>
            <pc:sldMasterMk cId="2739364393" sldId="2147483844"/>
            <pc:sldLayoutMk cId="3310215335" sldId="2147483851"/>
          </pc:sldLayoutMkLst>
        </pc:sldLayoutChg>
      </pc:sldMasterChg>
    </pc:docChg>
  </pc:docChgLst>
  <pc:docChgLst>
    <pc:chgData name="Jones, Sherri" userId="S::sherri.jones@trcsolutions.com::e3c6a323-0ad4-46cc-bc05-52d1aac1dc9f" providerId="AD" clId="Web-{A244CAC3-01CD-D38C-F02B-5FC4A40BBB9B}"/>
    <pc:docChg chg="modSld">
      <pc:chgData name="Jones, Sherri" userId="S::sherri.jones@trcsolutions.com::e3c6a323-0ad4-46cc-bc05-52d1aac1dc9f" providerId="AD" clId="Web-{A244CAC3-01CD-D38C-F02B-5FC4A40BBB9B}" dt="2023-03-09T17:40:39.731" v="3" actId="20577"/>
      <pc:docMkLst>
        <pc:docMk/>
      </pc:docMkLst>
      <pc:sldChg chg="modSp">
        <pc:chgData name="Jones, Sherri" userId="S::sherri.jones@trcsolutions.com::e3c6a323-0ad4-46cc-bc05-52d1aac1dc9f" providerId="AD" clId="Web-{A244CAC3-01CD-D38C-F02B-5FC4A40BBB9B}" dt="2023-03-09T17:40:39.731" v="3" actId="20577"/>
        <pc:sldMkLst>
          <pc:docMk/>
          <pc:sldMk cId="3940393456" sldId="1697"/>
        </pc:sldMkLst>
        <pc:spChg chg="mod">
          <ac:chgData name="Jones, Sherri" userId="S::sherri.jones@trcsolutions.com::e3c6a323-0ad4-46cc-bc05-52d1aac1dc9f" providerId="AD" clId="Web-{A244CAC3-01CD-D38C-F02B-5FC4A40BBB9B}" dt="2023-03-09T17:40:39.731" v="3" actId="20577"/>
          <ac:spMkLst>
            <pc:docMk/>
            <pc:sldMk cId="3940393456" sldId="1697"/>
            <ac:spMk id="20" creationId="{512812A8-9744-44C6-B492-769F7A57D17C}"/>
          </ac:spMkLst>
        </pc:spChg>
      </pc:sldChg>
    </pc:docChg>
  </pc:docChgLst>
  <pc:docChgLst>
    <pc:chgData name="Ebinger, Elizabeth" userId="1c4a6973-0609-4207-b22d-990ae5a20f28" providerId="ADAL" clId="{A2891C3B-21B1-4C7C-A4A5-E5625BFCD48D}"/>
    <pc:docChg chg="undo custSel addSld delSld modSld delMainMaster">
      <pc:chgData name="Ebinger, Elizabeth" userId="1c4a6973-0609-4207-b22d-990ae5a20f28" providerId="ADAL" clId="{A2891C3B-21B1-4C7C-A4A5-E5625BFCD48D}" dt="2023-02-15T16:10:12.470" v="409" actId="5793"/>
      <pc:docMkLst>
        <pc:docMk/>
      </pc:docMkLst>
      <pc:sldChg chg="del">
        <pc:chgData name="Ebinger, Elizabeth" userId="1c4a6973-0609-4207-b22d-990ae5a20f28" providerId="ADAL" clId="{A2891C3B-21B1-4C7C-A4A5-E5625BFCD48D}" dt="2023-02-15T15:44:09.753" v="138" actId="47"/>
        <pc:sldMkLst>
          <pc:docMk/>
          <pc:sldMk cId="2130348960" sldId="310"/>
        </pc:sldMkLst>
      </pc:sldChg>
      <pc:sldChg chg="del">
        <pc:chgData name="Ebinger, Elizabeth" userId="1c4a6973-0609-4207-b22d-990ae5a20f28" providerId="ADAL" clId="{A2891C3B-21B1-4C7C-A4A5-E5625BFCD48D}" dt="2023-02-15T15:44:09.753" v="138" actId="47"/>
        <pc:sldMkLst>
          <pc:docMk/>
          <pc:sldMk cId="115950839" sldId="316"/>
        </pc:sldMkLst>
      </pc:sldChg>
      <pc:sldChg chg="del">
        <pc:chgData name="Ebinger, Elizabeth" userId="1c4a6973-0609-4207-b22d-990ae5a20f28" providerId="ADAL" clId="{A2891C3B-21B1-4C7C-A4A5-E5625BFCD48D}" dt="2023-02-15T15:44:09.753" v="138" actId="47"/>
        <pc:sldMkLst>
          <pc:docMk/>
          <pc:sldMk cId="3237137808" sldId="324"/>
        </pc:sldMkLst>
      </pc:sldChg>
      <pc:sldChg chg="del">
        <pc:chgData name="Ebinger, Elizabeth" userId="1c4a6973-0609-4207-b22d-990ae5a20f28" providerId="ADAL" clId="{A2891C3B-21B1-4C7C-A4A5-E5625BFCD48D}" dt="2023-02-15T15:44:09.753" v="138" actId="47"/>
        <pc:sldMkLst>
          <pc:docMk/>
          <pc:sldMk cId="3181761141" sldId="410"/>
        </pc:sldMkLst>
      </pc:sldChg>
      <pc:sldChg chg="add modNotesTx">
        <pc:chgData name="Ebinger, Elizabeth" userId="1c4a6973-0609-4207-b22d-990ae5a20f28" providerId="ADAL" clId="{A2891C3B-21B1-4C7C-A4A5-E5625BFCD48D}" dt="2023-02-15T16:08:27.343" v="345"/>
        <pc:sldMkLst>
          <pc:docMk/>
          <pc:sldMk cId="1662976975" sldId="411"/>
        </pc:sldMkLst>
      </pc:sldChg>
      <pc:sldChg chg="modSp mod">
        <pc:chgData name="Ebinger, Elizabeth" userId="1c4a6973-0609-4207-b22d-990ae5a20f28" providerId="ADAL" clId="{A2891C3B-21B1-4C7C-A4A5-E5625BFCD48D}" dt="2023-02-15T15:35:48.541" v="10" actId="20577"/>
        <pc:sldMkLst>
          <pc:docMk/>
          <pc:sldMk cId="288353557" sldId="696"/>
        </pc:sldMkLst>
        <pc:spChg chg="mod">
          <ac:chgData name="Ebinger, Elizabeth" userId="1c4a6973-0609-4207-b22d-990ae5a20f28" providerId="ADAL" clId="{A2891C3B-21B1-4C7C-A4A5-E5625BFCD48D}" dt="2023-02-15T15:35:48.541" v="10" actId="20577"/>
          <ac:spMkLst>
            <pc:docMk/>
            <pc:sldMk cId="288353557" sldId="696"/>
            <ac:spMk id="8" creationId="{E33EAFE6-1283-4590-8FF0-5090795564ED}"/>
          </ac:spMkLst>
        </pc:spChg>
      </pc:sldChg>
      <pc:sldChg chg="modNotesTx">
        <pc:chgData name="Ebinger, Elizabeth" userId="1c4a6973-0609-4207-b22d-990ae5a20f28" providerId="ADAL" clId="{A2891C3B-21B1-4C7C-A4A5-E5625BFCD48D}" dt="2023-02-15T16:09:21.081" v="399" actId="20577"/>
        <pc:sldMkLst>
          <pc:docMk/>
          <pc:sldMk cId="880201635" sldId="970"/>
        </pc:sldMkLst>
      </pc:sldChg>
      <pc:sldChg chg="modSp mod">
        <pc:chgData name="Ebinger, Elizabeth" userId="1c4a6973-0609-4207-b22d-990ae5a20f28" providerId="ADAL" clId="{A2891C3B-21B1-4C7C-A4A5-E5625BFCD48D}" dt="2023-02-15T15:35:38.994" v="1" actId="13926"/>
        <pc:sldMkLst>
          <pc:docMk/>
          <pc:sldMk cId="1654349611" sldId="1663"/>
        </pc:sldMkLst>
        <pc:spChg chg="mod">
          <ac:chgData name="Ebinger, Elizabeth" userId="1c4a6973-0609-4207-b22d-990ae5a20f28" providerId="ADAL" clId="{A2891C3B-21B1-4C7C-A4A5-E5625BFCD48D}" dt="2023-02-15T15:35:38.994" v="1" actId="13926"/>
          <ac:spMkLst>
            <pc:docMk/>
            <pc:sldMk cId="1654349611" sldId="1663"/>
            <ac:spMk id="6" creationId="{BB7A7869-4042-4777-A6B1-992C835B3F10}"/>
          </ac:spMkLst>
        </pc:spChg>
      </pc:sldChg>
      <pc:sldChg chg="modNotesTx">
        <pc:chgData name="Ebinger, Elizabeth" userId="1c4a6973-0609-4207-b22d-990ae5a20f28" providerId="ADAL" clId="{A2891C3B-21B1-4C7C-A4A5-E5625BFCD48D}" dt="2023-02-15T16:10:12.470" v="409" actId="5793"/>
        <pc:sldMkLst>
          <pc:docMk/>
          <pc:sldMk cId="1492622211" sldId="1671"/>
        </pc:sldMkLst>
      </pc:sldChg>
      <pc:sldChg chg="addSp delSp modSp mod">
        <pc:chgData name="Ebinger, Elizabeth" userId="1c4a6973-0609-4207-b22d-990ae5a20f28" providerId="ADAL" clId="{A2891C3B-21B1-4C7C-A4A5-E5625BFCD48D}" dt="2023-02-15T15:40:56.884" v="131" actId="1076"/>
        <pc:sldMkLst>
          <pc:docMk/>
          <pc:sldMk cId="2747219865" sldId="1680"/>
        </pc:sldMkLst>
        <pc:spChg chg="mod">
          <ac:chgData name="Ebinger, Elizabeth" userId="1c4a6973-0609-4207-b22d-990ae5a20f28" providerId="ADAL" clId="{A2891C3B-21B1-4C7C-A4A5-E5625BFCD48D}" dt="2023-02-15T15:40:56.884" v="131" actId="1076"/>
          <ac:spMkLst>
            <pc:docMk/>
            <pc:sldMk cId="2747219865" sldId="1680"/>
            <ac:spMk id="2" creationId="{2E8DFBDF-9406-4421-93F5-6B10AF47A875}"/>
          </ac:spMkLst>
        </pc:spChg>
        <pc:spChg chg="mod">
          <ac:chgData name="Ebinger, Elizabeth" userId="1c4a6973-0609-4207-b22d-990ae5a20f28" providerId="ADAL" clId="{A2891C3B-21B1-4C7C-A4A5-E5625BFCD48D}" dt="2023-02-15T15:36:04.100" v="21" actId="20577"/>
          <ac:spMkLst>
            <pc:docMk/>
            <pc:sldMk cId="2747219865" sldId="1680"/>
            <ac:spMk id="4" creationId="{0423F3D7-09AE-423D-8046-D5B61FAE7E82}"/>
          </ac:spMkLst>
        </pc:spChg>
        <pc:spChg chg="add del mod">
          <ac:chgData name="Ebinger, Elizabeth" userId="1c4a6973-0609-4207-b22d-990ae5a20f28" providerId="ADAL" clId="{A2891C3B-21B1-4C7C-A4A5-E5625BFCD48D}" dt="2023-02-15T15:40:51.651" v="130" actId="478"/>
          <ac:spMkLst>
            <pc:docMk/>
            <pc:sldMk cId="2747219865" sldId="1680"/>
            <ac:spMk id="5" creationId="{1FF9DD42-D8D1-E772-9962-F8627E92CEC4}"/>
          </ac:spMkLst>
        </pc:spChg>
      </pc:sldChg>
      <pc:sldChg chg="modSp mod">
        <pc:chgData name="Ebinger, Elizabeth" userId="1c4a6973-0609-4207-b22d-990ae5a20f28" providerId="ADAL" clId="{A2891C3B-21B1-4C7C-A4A5-E5625BFCD48D}" dt="2023-02-15T15:37:50.675" v="56" actId="20577"/>
        <pc:sldMkLst>
          <pc:docMk/>
          <pc:sldMk cId="3940393456" sldId="1697"/>
        </pc:sldMkLst>
        <pc:spChg chg="mod">
          <ac:chgData name="Ebinger, Elizabeth" userId="1c4a6973-0609-4207-b22d-990ae5a20f28" providerId="ADAL" clId="{A2891C3B-21B1-4C7C-A4A5-E5625BFCD48D}" dt="2023-02-15T15:37:50.675" v="56" actId="20577"/>
          <ac:spMkLst>
            <pc:docMk/>
            <pc:sldMk cId="3940393456" sldId="1697"/>
            <ac:spMk id="20" creationId="{512812A8-9744-44C6-B492-769F7A57D17C}"/>
          </ac:spMkLst>
        </pc:spChg>
      </pc:sldChg>
      <pc:sldChg chg="modNotesTx">
        <pc:chgData name="Ebinger, Elizabeth" userId="1c4a6973-0609-4207-b22d-990ae5a20f28" providerId="ADAL" clId="{A2891C3B-21B1-4C7C-A4A5-E5625BFCD48D}" dt="2023-02-15T16:07:35.742" v="303" actId="20577"/>
        <pc:sldMkLst>
          <pc:docMk/>
          <pc:sldMk cId="3724728131" sldId="1698"/>
        </pc:sldMkLst>
      </pc:sldChg>
      <pc:sldChg chg="add del modNotesTx">
        <pc:chgData name="Ebinger, Elizabeth" userId="1c4a6973-0609-4207-b22d-990ae5a20f28" providerId="ADAL" clId="{A2891C3B-21B1-4C7C-A4A5-E5625BFCD48D}" dt="2023-02-15T16:07:41.507" v="309" actId="20577"/>
        <pc:sldMkLst>
          <pc:docMk/>
          <pc:sldMk cId="3254445224" sldId="1699"/>
        </pc:sldMkLst>
      </pc:sldChg>
      <pc:sldChg chg="add del modNotesTx">
        <pc:chgData name="Ebinger, Elizabeth" userId="1c4a6973-0609-4207-b22d-990ae5a20f28" providerId="ADAL" clId="{A2891C3B-21B1-4C7C-A4A5-E5625BFCD48D}" dt="2023-02-15T16:08:05.788" v="332" actId="20577"/>
        <pc:sldMkLst>
          <pc:docMk/>
          <pc:sldMk cId="1052252133" sldId="1736"/>
        </pc:sldMkLst>
      </pc:sldChg>
      <pc:sldChg chg="add del modNotesTx">
        <pc:chgData name="Ebinger, Elizabeth" userId="1c4a6973-0609-4207-b22d-990ae5a20f28" providerId="ADAL" clId="{A2891C3B-21B1-4C7C-A4A5-E5625BFCD48D}" dt="2023-02-15T16:07:49.456" v="312"/>
        <pc:sldMkLst>
          <pc:docMk/>
          <pc:sldMk cId="3952862948" sldId="1740"/>
        </pc:sldMkLst>
      </pc:sldChg>
      <pc:sldChg chg="add del modNotesTx">
        <pc:chgData name="Ebinger, Elizabeth" userId="1c4a6973-0609-4207-b22d-990ae5a20f28" providerId="ADAL" clId="{A2891C3B-21B1-4C7C-A4A5-E5625BFCD48D}" dt="2023-02-15T16:07:50.579" v="313"/>
        <pc:sldMkLst>
          <pc:docMk/>
          <pc:sldMk cId="3043551669" sldId="1758"/>
        </pc:sldMkLst>
      </pc:sldChg>
      <pc:sldChg chg="add del modNotesTx">
        <pc:chgData name="Ebinger, Elizabeth" userId="1c4a6973-0609-4207-b22d-990ae5a20f28" providerId="ADAL" clId="{A2891C3B-21B1-4C7C-A4A5-E5625BFCD48D}" dt="2023-02-15T16:07:51.992" v="314"/>
        <pc:sldMkLst>
          <pc:docMk/>
          <pc:sldMk cId="4134458299" sldId="1759"/>
        </pc:sldMkLst>
      </pc:sldChg>
      <pc:sldChg chg="add del modNotesTx">
        <pc:chgData name="Ebinger, Elizabeth" userId="1c4a6973-0609-4207-b22d-990ae5a20f28" providerId="ADAL" clId="{A2891C3B-21B1-4C7C-A4A5-E5625BFCD48D}" dt="2023-02-15T16:07:55.747" v="316"/>
        <pc:sldMkLst>
          <pc:docMk/>
          <pc:sldMk cId="2305161239" sldId="1760"/>
        </pc:sldMkLst>
      </pc:sldChg>
      <pc:sldChg chg="add del modNotesTx">
        <pc:chgData name="Ebinger, Elizabeth" userId="1c4a6973-0609-4207-b22d-990ae5a20f28" providerId="ADAL" clId="{A2891C3B-21B1-4C7C-A4A5-E5625BFCD48D}" dt="2023-02-15T16:08:02.031" v="320"/>
        <pc:sldMkLst>
          <pc:docMk/>
          <pc:sldMk cId="3519499420" sldId="1765"/>
        </pc:sldMkLst>
      </pc:sldChg>
      <pc:sldChg chg="add del modNotesTx">
        <pc:chgData name="Ebinger, Elizabeth" userId="1c4a6973-0609-4207-b22d-990ae5a20f28" providerId="ADAL" clId="{A2891C3B-21B1-4C7C-A4A5-E5625BFCD48D}" dt="2023-02-15T16:07:59.535" v="318"/>
        <pc:sldMkLst>
          <pc:docMk/>
          <pc:sldMk cId="3888183787" sldId="1768"/>
        </pc:sldMkLst>
      </pc:sldChg>
      <pc:sldChg chg="add del modNotesTx">
        <pc:chgData name="Ebinger, Elizabeth" userId="1c4a6973-0609-4207-b22d-990ae5a20f28" providerId="ADAL" clId="{A2891C3B-21B1-4C7C-A4A5-E5625BFCD48D}" dt="2023-02-15T16:07:56.842" v="317"/>
        <pc:sldMkLst>
          <pc:docMk/>
          <pc:sldMk cId="488168762" sldId="1771"/>
        </pc:sldMkLst>
      </pc:sldChg>
      <pc:sldChg chg="add del modNotesTx">
        <pc:chgData name="Ebinger, Elizabeth" userId="1c4a6973-0609-4207-b22d-990ae5a20f28" providerId="ADAL" clId="{A2891C3B-21B1-4C7C-A4A5-E5625BFCD48D}" dt="2023-02-15T16:08:00.873" v="319"/>
        <pc:sldMkLst>
          <pc:docMk/>
          <pc:sldMk cId="503171815" sldId="1772"/>
        </pc:sldMkLst>
      </pc:sldChg>
      <pc:sldChg chg="add del modNotesTx">
        <pc:chgData name="Ebinger, Elizabeth" userId="1c4a6973-0609-4207-b22d-990ae5a20f28" providerId="ADAL" clId="{A2891C3B-21B1-4C7C-A4A5-E5625BFCD48D}" dt="2023-02-15T16:07:46.365" v="310"/>
        <pc:sldMkLst>
          <pc:docMk/>
          <pc:sldMk cId="203376617" sldId="1773"/>
        </pc:sldMkLst>
      </pc:sldChg>
      <pc:sldChg chg="add del modNotesTx">
        <pc:chgData name="Ebinger, Elizabeth" userId="1c4a6973-0609-4207-b22d-990ae5a20f28" providerId="ADAL" clId="{A2891C3B-21B1-4C7C-A4A5-E5625BFCD48D}" dt="2023-02-15T16:07:47.935" v="311"/>
        <pc:sldMkLst>
          <pc:docMk/>
          <pc:sldMk cId="2011910174" sldId="1774"/>
        </pc:sldMkLst>
      </pc:sldChg>
      <pc:sldChg chg="add del">
        <pc:chgData name="Ebinger, Elizabeth" userId="1c4a6973-0609-4207-b22d-990ae5a20f28" providerId="ADAL" clId="{A2891C3B-21B1-4C7C-A4A5-E5625BFCD48D}" dt="2023-02-15T15:42:55.232" v="134" actId="47"/>
        <pc:sldMkLst>
          <pc:docMk/>
          <pc:sldMk cId="3675754323" sldId="1775"/>
        </pc:sldMkLst>
      </pc:sldChg>
      <pc:sldChg chg="add del modNotesTx">
        <pc:chgData name="Ebinger, Elizabeth" userId="1c4a6973-0609-4207-b22d-990ae5a20f28" providerId="ADAL" clId="{A2891C3B-21B1-4C7C-A4A5-E5625BFCD48D}" dt="2023-02-15T16:07:53.151" v="315"/>
        <pc:sldMkLst>
          <pc:docMk/>
          <pc:sldMk cId="3784082019" sldId="1782"/>
        </pc:sldMkLst>
      </pc:sldChg>
      <pc:sldChg chg="add del">
        <pc:chgData name="Ebinger, Elizabeth" userId="1c4a6973-0609-4207-b22d-990ae5a20f28" providerId="ADAL" clId="{A2891C3B-21B1-4C7C-A4A5-E5625BFCD48D}" dt="2023-02-15T15:42:55.232" v="134" actId="47"/>
        <pc:sldMkLst>
          <pc:docMk/>
          <pc:sldMk cId="2458195807" sldId="1784"/>
        </pc:sldMkLst>
      </pc:sldChg>
      <pc:sldChg chg="add del">
        <pc:chgData name="Ebinger, Elizabeth" userId="1c4a6973-0609-4207-b22d-990ae5a20f28" providerId="ADAL" clId="{A2891C3B-21B1-4C7C-A4A5-E5625BFCD48D}" dt="2023-02-15T15:42:55.232" v="134" actId="47"/>
        <pc:sldMkLst>
          <pc:docMk/>
          <pc:sldMk cId="1350493993" sldId="1785"/>
        </pc:sldMkLst>
      </pc:sldChg>
      <pc:sldChg chg="modNotesTx">
        <pc:chgData name="Ebinger, Elizabeth" userId="1c4a6973-0609-4207-b22d-990ae5a20f28" providerId="ADAL" clId="{A2891C3B-21B1-4C7C-A4A5-E5625BFCD48D}" dt="2023-02-15T16:08:34.891" v="352" actId="20577"/>
        <pc:sldMkLst>
          <pc:docMk/>
          <pc:sldMk cId="3617639522" sldId="1796"/>
        </pc:sldMkLst>
      </pc:sldChg>
      <pc:sldChg chg="modNotesTx">
        <pc:chgData name="Ebinger, Elizabeth" userId="1c4a6973-0609-4207-b22d-990ae5a20f28" providerId="ADAL" clId="{A2891C3B-21B1-4C7C-A4A5-E5625BFCD48D}" dt="2023-02-15T16:08:38.610" v="358" actId="20577"/>
        <pc:sldMkLst>
          <pc:docMk/>
          <pc:sldMk cId="1577665686" sldId="2088197834"/>
        </pc:sldMkLst>
      </pc:sldChg>
      <pc:sldChg chg="del">
        <pc:chgData name="Ebinger, Elizabeth" userId="1c4a6973-0609-4207-b22d-990ae5a20f28" providerId="ADAL" clId="{A2891C3B-21B1-4C7C-A4A5-E5625BFCD48D}" dt="2023-02-15T15:37:23.950" v="25" actId="47"/>
        <pc:sldMkLst>
          <pc:docMk/>
          <pc:sldMk cId="756621934" sldId="2088197836"/>
        </pc:sldMkLst>
      </pc:sldChg>
      <pc:sldChg chg="del">
        <pc:chgData name="Ebinger, Elizabeth" userId="1c4a6973-0609-4207-b22d-990ae5a20f28" providerId="ADAL" clId="{A2891C3B-21B1-4C7C-A4A5-E5625BFCD48D}" dt="2023-02-15T15:37:23.950" v="25" actId="47"/>
        <pc:sldMkLst>
          <pc:docMk/>
          <pc:sldMk cId="3566521481" sldId="2088197837"/>
        </pc:sldMkLst>
      </pc:sldChg>
      <pc:sldChg chg="del">
        <pc:chgData name="Ebinger, Elizabeth" userId="1c4a6973-0609-4207-b22d-990ae5a20f28" providerId="ADAL" clId="{A2891C3B-21B1-4C7C-A4A5-E5625BFCD48D}" dt="2023-02-15T15:37:23.950" v="25" actId="47"/>
        <pc:sldMkLst>
          <pc:docMk/>
          <pc:sldMk cId="1190296356" sldId="2088197841"/>
        </pc:sldMkLst>
      </pc:sldChg>
      <pc:sldChg chg="del">
        <pc:chgData name="Ebinger, Elizabeth" userId="1c4a6973-0609-4207-b22d-990ae5a20f28" providerId="ADAL" clId="{A2891C3B-21B1-4C7C-A4A5-E5625BFCD48D}" dt="2023-02-15T15:37:23.950" v="25" actId="47"/>
        <pc:sldMkLst>
          <pc:docMk/>
          <pc:sldMk cId="1255457270" sldId="2088197843"/>
        </pc:sldMkLst>
      </pc:sldChg>
      <pc:sldChg chg="del mod modShow">
        <pc:chgData name="Ebinger, Elizabeth" userId="1c4a6973-0609-4207-b22d-990ae5a20f28" providerId="ADAL" clId="{A2891C3B-21B1-4C7C-A4A5-E5625BFCD48D}" dt="2023-02-15T15:59:27.802" v="293" actId="47"/>
        <pc:sldMkLst>
          <pc:docMk/>
          <pc:sldMk cId="1527791310" sldId="2088197845"/>
        </pc:sldMkLst>
      </pc:sldChg>
      <pc:sldChg chg="del mod modShow">
        <pc:chgData name="Ebinger, Elizabeth" userId="1c4a6973-0609-4207-b22d-990ae5a20f28" providerId="ADAL" clId="{A2891C3B-21B1-4C7C-A4A5-E5625BFCD48D}" dt="2023-02-15T15:59:27.802" v="293" actId="47"/>
        <pc:sldMkLst>
          <pc:docMk/>
          <pc:sldMk cId="90844833" sldId="2088197846"/>
        </pc:sldMkLst>
      </pc:sldChg>
      <pc:sldChg chg="add modNotesTx">
        <pc:chgData name="Ebinger, Elizabeth" userId="1c4a6973-0609-4207-b22d-990ae5a20f28" providerId="ADAL" clId="{A2891C3B-21B1-4C7C-A4A5-E5625BFCD48D}" dt="2023-02-15T16:08:16.653" v="342" actId="20577"/>
        <pc:sldMkLst>
          <pc:docMk/>
          <pc:sldMk cId="342374707" sldId="2088197847"/>
        </pc:sldMkLst>
      </pc:sldChg>
      <pc:sldChg chg="modSp add mod modNotesTx">
        <pc:chgData name="Ebinger, Elizabeth" userId="1c4a6973-0609-4207-b22d-990ae5a20f28" providerId="ADAL" clId="{A2891C3B-21B1-4C7C-A4A5-E5625BFCD48D}" dt="2023-02-15T16:08:22.679" v="343"/>
        <pc:sldMkLst>
          <pc:docMk/>
          <pc:sldMk cId="3754935890" sldId="2088197848"/>
        </pc:sldMkLst>
        <pc:spChg chg="mod">
          <ac:chgData name="Ebinger, Elizabeth" userId="1c4a6973-0609-4207-b22d-990ae5a20f28" providerId="ADAL" clId="{A2891C3B-21B1-4C7C-A4A5-E5625BFCD48D}" dt="2023-02-15T15:44:04.172" v="136" actId="27636"/>
          <ac:spMkLst>
            <pc:docMk/>
            <pc:sldMk cId="3754935890" sldId="2088197848"/>
            <ac:spMk id="2" creationId="{EBED7CE9-4DDF-42C3-A681-B46E4F7D623D}"/>
          </ac:spMkLst>
        </pc:spChg>
      </pc:sldChg>
      <pc:sldChg chg="modSp add mod modNotesTx">
        <pc:chgData name="Ebinger, Elizabeth" userId="1c4a6973-0609-4207-b22d-990ae5a20f28" providerId="ADAL" clId="{A2891C3B-21B1-4C7C-A4A5-E5625BFCD48D}" dt="2023-02-15T16:08:24.275" v="344"/>
        <pc:sldMkLst>
          <pc:docMk/>
          <pc:sldMk cId="659212084" sldId="2088197849"/>
        </pc:sldMkLst>
        <pc:spChg chg="mod">
          <ac:chgData name="Ebinger, Elizabeth" userId="1c4a6973-0609-4207-b22d-990ae5a20f28" providerId="ADAL" clId="{A2891C3B-21B1-4C7C-A4A5-E5625BFCD48D}" dt="2023-02-15T15:44:04.176" v="137" actId="27636"/>
          <ac:spMkLst>
            <pc:docMk/>
            <pc:sldMk cId="659212084" sldId="2088197849"/>
            <ac:spMk id="2" creationId="{EBED7CE9-4DDF-42C3-A681-B46E4F7D623D}"/>
          </ac:spMkLst>
        </pc:spChg>
      </pc:sldChg>
      <pc:sldChg chg="add modNotesTx">
        <pc:chgData name="Ebinger, Elizabeth" userId="1c4a6973-0609-4207-b22d-990ae5a20f28" providerId="ADAL" clId="{A2891C3B-21B1-4C7C-A4A5-E5625BFCD48D}" dt="2023-02-15T16:08:29.259" v="346"/>
        <pc:sldMkLst>
          <pc:docMk/>
          <pc:sldMk cId="2448320159" sldId="2088197850"/>
        </pc:sldMkLst>
      </pc:sldChg>
      <pc:sldChg chg="modSp add mod modNotesTx">
        <pc:chgData name="Ebinger, Elizabeth" userId="1c4a6973-0609-4207-b22d-990ae5a20f28" providerId="ADAL" clId="{A2891C3B-21B1-4C7C-A4A5-E5625BFCD48D}" dt="2023-02-15T16:09:55.847" v="403" actId="20577"/>
        <pc:sldMkLst>
          <pc:docMk/>
          <pc:sldMk cId="2339122599" sldId="2088197851"/>
        </pc:sldMkLst>
        <pc:spChg chg="mod">
          <ac:chgData name="Ebinger, Elizabeth" userId="1c4a6973-0609-4207-b22d-990ae5a20f28" providerId="ADAL" clId="{A2891C3B-21B1-4C7C-A4A5-E5625BFCD48D}" dt="2023-02-15T15:45:21.638" v="242" actId="20577"/>
          <ac:spMkLst>
            <pc:docMk/>
            <pc:sldMk cId="2339122599" sldId="2088197851"/>
            <ac:spMk id="6" creationId="{9F64D5FC-1B4F-4CD9-AFEC-8095129CFAAE}"/>
          </ac:spMkLst>
        </pc:spChg>
      </pc:sldChg>
      <pc:sldChg chg="addSp delSp modSp add mod modNotesTx">
        <pc:chgData name="Ebinger, Elizabeth" userId="1c4a6973-0609-4207-b22d-990ae5a20f28" providerId="ADAL" clId="{A2891C3B-21B1-4C7C-A4A5-E5625BFCD48D}" dt="2023-02-15T16:10:03.727" v="407" actId="20577"/>
        <pc:sldMkLst>
          <pc:docMk/>
          <pc:sldMk cId="1096508328" sldId="2088197852"/>
        </pc:sldMkLst>
        <pc:spChg chg="mod">
          <ac:chgData name="Ebinger, Elizabeth" userId="1c4a6973-0609-4207-b22d-990ae5a20f28" providerId="ADAL" clId="{A2891C3B-21B1-4C7C-A4A5-E5625BFCD48D}" dt="2023-02-15T15:45:34.645" v="263" actId="20577"/>
          <ac:spMkLst>
            <pc:docMk/>
            <pc:sldMk cId="1096508328" sldId="2088197852"/>
            <ac:spMk id="4" creationId="{26EEEABA-466D-4FFD-9651-E37293C7EBED}"/>
          </ac:spMkLst>
        </pc:spChg>
        <pc:spChg chg="del">
          <ac:chgData name="Ebinger, Elizabeth" userId="1c4a6973-0609-4207-b22d-990ae5a20f28" providerId="ADAL" clId="{A2891C3B-21B1-4C7C-A4A5-E5625BFCD48D}" dt="2023-02-15T15:45:42.581" v="265" actId="478"/>
          <ac:spMkLst>
            <pc:docMk/>
            <pc:sldMk cId="1096508328" sldId="2088197852"/>
            <ac:spMk id="9" creationId="{57BF4F5D-3D83-4A87-A5E3-023A92175D7F}"/>
          </ac:spMkLst>
        </pc:spChg>
        <pc:grpChg chg="del">
          <ac:chgData name="Ebinger, Elizabeth" userId="1c4a6973-0609-4207-b22d-990ae5a20f28" providerId="ADAL" clId="{A2891C3B-21B1-4C7C-A4A5-E5625BFCD48D}" dt="2023-02-15T15:45:38.493" v="264" actId="478"/>
          <ac:grpSpMkLst>
            <pc:docMk/>
            <pc:sldMk cId="1096508328" sldId="2088197852"/>
            <ac:grpSpMk id="8" creationId="{E696C107-F4E5-4F76-8EC0-BA6537A06A52}"/>
          </ac:grpSpMkLst>
        </pc:grpChg>
        <pc:graphicFrameChg chg="add mod modGraphic">
          <ac:chgData name="Ebinger, Elizabeth" userId="1c4a6973-0609-4207-b22d-990ae5a20f28" providerId="ADAL" clId="{A2891C3B-21B1-4C7C-A4A5-E5625BFCD48D}" dt="2023-02-15T15:58:02.113" v="292" actId="122"/>
          <ac:graphicFrameMkLst>
            <pc:docMk/>
            <pc:sldMk cId="1096508328" sldId="2088197852"/>
            <ac:graphicFrameMk id="2" creationId="{AC3D089A-756D-FFA5-260A-0CD515FF422F}"/>
          </ac:graphicFrameMkLst>
        </pc:graphicFrameChg>
      </pc:sldChg>
      <pc:sldMasterChg chg="delSldLayout">
        <pc:chgData name="Ebinger, Elizabeth" userId="1c4a6973-0609-4207-b22d-990ae5a20f28" providerId="ADAL" clId="{A2891C3B-21B1-4C7C-A4A5-E5625BFCD48D}" dt="2023-02-15T15:42:55.232" v="134" actId="47"/>
        <pc:sldMasterMkLst>
          <pc:docMk/>
          <pc:sldMasterMk cId="3564126175" sldId="2147483692"/>
        </pc:sldMasterMkLst>
        <pc:sldLayoutChg chg="del">
          <pc:chgData name="Ebinger, Elizabeth" userId="1c4a6973-0609-4207-b22d-990ae5a20f28" providerId="ADAL" clId="{A2891C3B-21B1-4C7C-A4A5-E5625BFCD48D}" dt="2023-02-15T15:41:09.644" v="132" actId="47"/>
          <pc:sldLayoutMkLst>
            <pc:docMk/>
            <pc:sldMasterMk cId="3564126175" sldId="2147483692"/>
            <pc:sldLayoutMk cId="2083556326" sldId="2147483839"/>
          </pc:sldLayoutMkLst>
        </pc:sldLayoutChg>
        <pc:sldLayoutChg chg="del">
          <pc:chgData name="Ebinger, Elizabeth" userId="1c4a6973-0609-4207-b22d-990ae5a20f28" providerId="ADAL" clId="{A2891C3B-21B1-4C7C-A4A5-E5625BFCD48D}" dt="2023-02-15T15:42:55.232" v="134" actId="47"/>
          <pc:sldLayoutMkLst>
            <pc:docMk/>
            <pc:sldMasterMk cId="3564126175" sldId="2147483692"/>
            <pc:sldLayoutMk cId="3295271421" sldId="2147483840"/>
          </pc:sldLayoutMkLst>
        </pc:sldLayoutChg>
      </pc:sldMasterChg>
      <pc:sldMasterChg chg="del delSldLayout">
        <pc:chgData name="Ebinger, Elizabeth" userId="1c4a6973-0609-4207-b22d-990ae5a20f28" providerId="ADAL" clId="{A2891C3B-21B1-4C7C-A4A5-E5625BFCD48D}" dt="2023-02-15T15:44:38.582" v="168" actId="2696"/>
        <pc:sldMasterMkLst>
          <pc:docMk/>
          <pc:sldMasterMk cId="549967806" sldId="2147483735"/>
        </pc:sldMasterMkLst>
        <pc:sldLayoutChg chg="del">
          <pc:chgData name="Ebinger, Elizabeth" userId="1c4a6973-0609-4207-b22d-990ae5a20f28" providerId="ADAL" clId="{A2891C3B-21B1-4C7C-A4A5-E5625BFCD48D}" dt="2023-02-15T15:44:38.291" v="139" actId="2696"/>
          <pc:sldLayoutMkLst>
            <pc:docMk/>
            <pc:sldMasterMk cId="549967806" sldId="2147483735"/>
            <pc:sldLayoutMk cId="1061284789" sldId="2147483736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345" v="140" actId="2696"/>
          <pc:sldLayoutMkLst>
            <pc:docMk/>
            <pc:sldMasterMk cId="549967806" sldId="2147483735"/>
            <pc:sldLayoutMk cId="1536463046" sldId="2147483737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350" v="141" actId="2696"/>
          <pc:sldLayoutMkLst>
            <pc:docMk/>
            <pc:sldMasterMk cId="549967806" sldId="2147483735"/>
            <pc:sldLayoutMk cId="3381157394" sldId="2147483738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356" v="142" actId="2696"/>
          <pc:sldLayoutMkLst>
            <pc:docMk/>
            <pc:sldMasterMk cId="549967806" sldId="2147483735"/>
            <pc:sldLayoutMk cId="2409847610" sldId="2147483739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361" v="143" actId="2696"/>
          <pc:sldLayoutMkLst>
            <pc:docMk/>
            <pc:sldMasterMk cId="549967806" sldId="2147483735"/>
            <pc:sldLayoutMk cId="2843146248" sldId="2147483740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391" v="144" actId="2696"/>
          <pc:sldLayoutMkLst>
            <pc:docMk/>
            <pc:sldMasterMk cId="549967806" sldId="2147483735"/>
            <pc:sldLayoutMk cId="2553605902" sldId="2147483741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44" v="145" actId="2696"/>
          <pc:sldLayoutMkLst>
            <pc:docMk/>
            <pc:sldMasterMk cId="549967806" sldId="2147483735"/>
            <pc:sldLayoutMk cId="770785030" sldId="2147483742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47" v="146" actId="2696"/>
          <pc:sldLayoutMkLst>
            <pc:docMk/>
            <pc:sldMasterMk cId="549967806" sldId="2147483735"/>
            <pc:sldLayoutMk cId="3993015235" sldId="2147483743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50" v="147" actId="2696"/>
          <pc:sldLayoutMkLst>
            <pc:docMk/>
            <pc:sldMasterMk cId="549967806" sldId="2147483735"/>
            <pc:sldLayoutMk cId="4199873738" sldId="2147483744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53" v="148" actId="2696"/>
          <pc:sldLayoutMkLst>
            <pc:docMk/>
            <pc:sldMasterMk cId="549967806" sldId="2147483735"/>
            <pc:sldLayoutMk cId="1642686996" sldId="2147483745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56" v="149" actId="2696"/>
          <pc:sldLayoutMkLst>
            <pc:docMk/>
            <pc:sldMasterMk cId="549967806" sldId="2147483735"/>
            <pc:sldLayoutMk cId="4120896214" sldId="2147483746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58" v="150" actId="2696"/>
          <pc:sldLayoutMkLst>
            <pc:docMk/>
            <pc:sldMasterMk cId="549967806" sldId="2147483735"/>
            <pc:sldLayoutMk cId="3919952100" sldId="2147483747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61" v="151" actId="2696"/>
          <pc:sldLayoutMkLst>
            <pc:docMk/>
            <pc:sldMasterMk cId="549967806" sldId="2147483735"/>
            <pc:sldLayoutMk cId="2743450194" sldId="2147483748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64" v="152" actId="2696"/>
          <pc:sldLayoutMkLst>
            <pc:docMk/>
            <pc:sldMasterMk cId="549967806" sldId="2147483735"/>
            <pc:sldLayoutMk cId="1371444775" sldId="2147483749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67" v="153" actId="2696"/>
          <pc:sldLayoutMkLst>
            <pc:docMk/>
            <pc:sldMasterMk cId="549967806" sldId="2147483735"/>
            <pc:sldLayoutMk cId="2516420103" sldId="2147483750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70" v="154" actId="2696"/>
          <pc:sldLayoutMkLst>
            <pc:docMk/>
            <pc:sldMasterMk cId="549967806" sldId="2147483735"/>
            <pc:sldLayoutMk cId="2811356722" sldId="2147483751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73" v="155" actId="2696"/>
          <pc:sldLayoutMkLst>
            <pc:docMk/>
            <pc:sldMasterMk cId="549967806" sldId="2147483735"/>
            <pc:sldLayoutMk cId="3792026171" sldId="2147483752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76" v="156" actId="2696"/>
          <pc:sldLayoutMkLst>
            <pc:docMk/>
            <pc:sldMasterMk cId="549967806" sldId="2147483735"/>
            <pc:sldLayoutMk cId="1680336721" sldId="2147483753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78" v="157" actId="2696"/>
          <pc:sldLayoutMkLst>
            <pc:docMk/>
            <pc:sldMasterMk cId="549967806" sldId="2147483735"/>
            <pc:sldLayoutMk cId="121699723" sldId="2147483754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82" v="158" actId="2696"/>
          <pc:sldLayoutMkLst>
            <pc:docMk/>
            <pc:sldMasterMk cId="549967806" sldId="2147483735"/>
            <pc:sldLayoutMk cId="2897217051" sldId="2147483755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85" v="159" actId="2696"/>
          <pc:sldLayoutMkLst>
            <pc:docMk/>
            <pc:sldMasterMk cId="549967806" sldId="2147483735"/>
            <pc:sldLayoutMk cId="567559673" sldId="2147483756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89" v="160" actId="2696"/>
          <pc:sldLayoutMkLst>
            <pc:docMk/>
            <pc:sldMasterMk cId="549967806" sldId="2147483735"/>
            <pc:sldLayoutMk cId="4273921061" sldId="2147483757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93" v="161" actId="2696"/>
          <pc:sldLayoutMkLst>
            <pc:docMk/>
            <pc:sldMasterMk cId="549967806" sldId="2147483735"/>
            <pc:sldLayoutMk cId="798841239" sldId="2147483758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95" v="162" actId="2696"/>
          <pc:sldLayoutMkLst>
            <pc:docMk/>
            <pc:sldMasterMk cId="549967806" sldId="2147483735"/>
            <pc:sldLayoutMk cId="2032078000" sldId="2147483759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499" v="163" actId="2696"/>
          <pc:sldLayoutMkLst>
            <pc:docMk/>
            <pc:sldMasterMk cId="549967806" sldId="2147483735"/>
            <pc:sldLayoutMk cId="2508679069" sldId="2147483760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504" v="164" actId="2696"/>
          <pc:sldLayoutMkLst>
            <pc:docMk/>
            <pc:sldMasterMk cId="549967806" sldId="2147483735"/>
            <pc:sldLayoutMk cId="2371442130" sldId="2147483761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569" v="165" actId="2696"/>
          <pc:sldLayoutMkLst>
            <pc:docMk/>
            <pc:sldMasterMk cId="549967806" sldId="2147483735"/>
            <pc:sldLayoutMk cId="3845626960" sldId="2147483762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573" v="166" actId="2696"/>
          <pc:sldLayoutMkLst>
            <pc:docMk/>
            <pc:sldMasterMk cId="549967806" sldId="2147483735"/>
            <pc:sldLayoutMk cId="423473412" sldId="2147483763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575" v="167" actId="2696"/>
          <pc:sldLayoutMkLst>
            <pc:docMk/>
            <pc:sldMasterMk cId="549967806" sldId="2147483735"/>
            <pc:sldLayoutMk cId="199464397" sldId="2147483764"/>
          </pc:sldLayoutMkLst>
        </pc:sldLayoutChg>
      </pc:sldMasterChg>
      <pc:sldMasterChg chg="del delSldLayout">
        <pc:chgData name="Ebinger, Elizabeth" userId="1c4a6973-0609-4207-b22d-990ae5a20f28" providerId="ADAL" clId="{A2891C3B-21B1-4C7C-A4A5-E5625BFCD48D}" dt="2023-02-15T15:44:38.737" v="191" actId="2696"/>
        <pc:sldMasterMkLst>
          <pc:docMk/>
          <pc:sldMasterMk cId="36704931" sldId="2147483769"/>
        </pc:sldMasterMkLst>
        <pc:sldLayoutChg chg="del">
          <pc:chgData name="Ebinger, Elizabeth" userId="1c4a6973-0609-4207-b22d-990ae5a20f28" providerId="ADAL" clId="{A2891C3B-21B1-4C7C-A4A5-E5625BFCD48D}" dt="2023-02-15T15:44:38.597" v="169" actId="2696"/>
          <pc:sldLayoutMkLst>
            <pc:docMk/>
            <pc:sldMasterMk cId="36704931" sldId="2147483769"/>
            <pc:sldLayoutMk cId="2719986293" sldId="2147483770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07" v="170" actId="2696"/>
          <pc:sldLayoutMkLst>
            <pc:docMk/>
            <pc:sldMasterMk cId="36704931" sldId="2147483769"/>
            <pc:sldLayoutMk cId="3731358387" sldId="2147483771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16" v="171" actId="2696"/>
          <pc:sldLayoutMkLst>
            <pc:docMk/>
            <pc:sldMasterMk cId="36704931" sldId="2147483769"/>
            <pc:sldLayoutMk cId="471908802" sldId="2147483772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18" v="172" actId="2696"/>
          <pc:sldLayoutMkLst>
            <pc:docMk/>
            <pc:sldMasterMk cId="36704931" sldId="2147483769"/>
            <pc:sldLayoutMk cId="2803364370" sldId="2147483773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27" v="173" actId="2696"/>
          <pc:sldLayoutMkLst>
            <pc:docMk/>
            <pc:sldMasterMk cId="36704931" sldId="2147483769"/>
            <pc:sldLayoutMk cId="3737834171" sldId="2147483774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29" v="174" actId="2696"/>
          <pc:sldLayoutMkLst>
            <pc:docMk/>
            <pc:sldMasterMk cId="36704931" sldId="2147483769"/>
            <pc:sldLayoutMk cId="119114406" sldId="2147483775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38" v="175" actId="2696"/>
          <pc:sldLayoutMkLst>
            <pc:docMk/>
            <pc:sldMasterMk cId="36704931" sldId="2147483769"/>
            <pc:sldLayoutMk cId="1453334300" sldId="2147483776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40" v="176" actId="2696"/>
          <pc:sldLayoutMkLst>
            <pc:docMk/>
            <pc:sldMasterMk cId="36704931" sldId="2147483769"/>
            <pc:sldLayoutMk cId="1935489180" sldId="2147483777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48" v="177" actId="2696"/>
          <pc:sldLayoutMkLst>
            <pc:docMk/>
            <pc:sldMasterMk cId="36704931" sldId="2147483769"/>
            <pc:sldLayoutMk cId="2226073199" sldId="2147483778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50" v="178" actId="2696"/>
          <pc:sldLayoutMkLst>
            <pc:docMk/>
            <pc:sldMasterMk cId="36704931" sldId="2147483769"/>
            <pc:sldLayoutMk cId="2883353383" sldId="2147483779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60" v="179" actId="2696"/>
          <pc:sldLayoutMkLst>
            <pc:docMk/>
            <pc:sldMasterMk cId="36704931" sldId="2147483769"/>
            <pc:sldLayoutMk cId="594619989" sldId="2147483780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62" v="180" actId="2696"/>
          <pc:sldLayoutMkLst>
            <pc:docMk/>
            <pc:sldMasterMk cId="36704931" sldId="2147483769"/>
            <pc:sldLayoutMk cId="442267805" sldId="2147483781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71" v="181" actId="2696"/>
          <pc:sldLayoutMkLst>
            <pc:docMk/>
            <pc:sldMasterMk cId="36704931" sldId="2147483769"/>
            <pc:sldLayoutMk cId="1016198070" sldId="2147483782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73" v="182" actId="2696"/>
          <pc:sldLayoutMkLst>
            <pc:docMk/>
            <pc:sldMasterMk cId="36704931" sldId="2147483769"/>
            <pc:sldLayoutMk cId="2545312207" sldId="2147483783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82" v="183" actId="2696"/>
          <pc:sldLayoutMkLst>
            <pc:docMk/>
            <pc:sldMasterMk cId="36704931" sldId="2147483769"/>
            <pc:sldLayoutMk cId="597742015" sldId="2147483784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83" v="184" actId="2696"/>
          <pc:sldLayoutMkLst>
            <pc:docMk/>
            <pc:sldMasterMk cId="36704931" sldId="2147483769"/>
            <pc:sldLayoutMk cId="2569898836" sldId="2147483785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692" v="185" actId="2696"/>
          <pc:sldLayoutMkLst>
            <pc:docMk/>
            <pc:sldMasterMk cId="36704931" sldId="2147483769"/>
            <pc:sldLayoutMk cId="3813485270" sldId="2147483786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701" v="186" actId="2696"/>
          <pc:sldLayoutMkLst>
            <pc:docMk/>
            <pc:sldMasterMk cId="36704931" sldId="2147483769"/>
            <pc:sldLayoutMk cId="4199668789" sldId="2147483787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709" v="187" actId="2696"/>
          <pc:sldLayoutMkLst>
            <pc:docMk/>
            <pc:sldMasterMk cId="36704931" sldId="2147483769"/>
            <pc:sldLayoutMk cId="633046815" sldId="2147483788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718" v="188" actId="2696"/>
          <pc:sldLayoutMkLst>
            <pc:docMk/>
            <pc:sldMasterMk cId="36704931" sldId="2147483769"/>
            <pc:sldLayoutMk cId="3478596785" sldId="2147483789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726" v="189" actId="2696"/>
          <pc:sldLayoutMkLst>
            <pc:docMk/>
            <pc:sldMasterMk cId="36704931" sldId="2147483769"/>
            <pc:sldLayoutMk cId="1616835197" sldId="2147483790"/>
          </pc:sldLayoutMkLst>
        </pc:sldLayoutChg>
        <pc:sldLayoutChg chg="del">
          <pc:chgData name="Ebinger, Elizabeth" userId="1c4a6973-0609-4207-b22d-990ae5a20f28" providerId="ADAL" clId="{A2891C3B-21B1-4C7C-A4A5-E5625BFCD48D}" dt="2023-02-15T15:44:38.728" v="190" actId="2696"/>
          <pc:sldLayoutMkLst>
            <pc:docMk/>
            <pc:sldMasterMk cId="36704931" sldId="2147483769"/>
            <pc:sldLayoutMk cId="2986203956" sldId="2147483791"/>
          </pc:sldLayoutMkLst>
        </pc:sldLayoutChg>
      </pc:sldMasterChg>
      <pc:sldMasterChg chg="del delSldLayout">
        <pc:chgData name="Ebinger, Elizabeth" userId="1c4a6973-0609-4207-b22d-990ae5a20f28" providerId="ADAL" clId="{A2891C3B-21B1-4C7C-A4A5-E5625BFCD48D}" dt="2023-02-15T15:44:47.163" v="221" actId="2696"/>
        <pc:sldMasterMkLst>
          <pc:docMk/>
          <pc:sldMasterMk cId="2167838843" sldId="2147483809"/>
        </pc:sldMasterMkLst>
        <pc:sldLayoutChg chg="del">
          <pc:chgData name="Ebinger, Elizabeth" userId="1c4a6973-0609-4207-b22d-990ae5a20f28" providerId="ADAL" clId="{A2891C3B-21B1-4C7C-A4A5-E5625BFCD48D}" dt="2023-02-15T15:44:46.894" v="192" actId="2696"/>
          <pc:sldLayoutMkLst>
            <pc:docMk/>
            <pc:sldMasterMk cId="2167838843" sldId="2147483809"/>
            <pc:sldLayoutMk cId="2267753024" sldId="2147483810"/>
          </pc:sldLayoutMkLst>
        </pc:sldLayoutChg>
        <pc:sldLayoutChg chg="del">
          <pc:chgData name="Ebinger, Elizabeth" userId="1c4a6973-0609-4207-b22d-990ae5a20f28" providerId="ADAL" clId="{A2891C3B-21B1-4C7C-A4A5-E5625BFCD48D}" dt="2023-02-15T15:44:46.948" v="193" actId="2696"/>
          <pc:sldLayoutMkLst>
            <pc:docMk/>
            <pc:sldMasterMk cId="2167838843" sldId="2147483809"/>
            <pc:sldLayoutMk cId="1398656559" sldId="2147483811"/>
          </pc:sldLayoutMkLst>
        </pc:sldLayoutChg>
        <pc:sldLayoutChg chg="del">
          <pc:chgData name="Ebinger, Elizabeth" userId="1c4a6973-0609-4207-b22d-990ae5a20f28" providerId="ADAL" clId="{A2891C3B-21B1-4C7C-A4A5-E5625BFCD48D}" dt="2023-02-15T15:44:46.953" v="194" actId="2696"/>
          <pc:sldLayoutMkLst>
            <pc:docMk/>
            <pc:sldMasterMk cId="2167838843" sldId="2147483809"/>
            <pc:sldLayoutMk cId="4196127169" sldId="2147483812"/>
          </pc:sldLayoutMkLst>
        </pc:sldLayoutChg>
        <pc:sldLayoutChg chg="del">
          <pc:chgData name="Ebinger, Elizabeth" userId="1c4a6973-0609-4207-b22d-990ae5a20f28" providerId="ADAL" clId="{A2891C3B-21B1-4C7C-A4A5-E5625BFCD48D}" dt="2023-02-15T15:44:46.958" v="195" actId="2696"/>
          <pc:sldLayoutMkLst>
            <pc:docMk/>
            <pc:sldMasterMk cId="2167838843" sldId="2147483809"/>
            <pc:sldLayoutMk cId="1453942820" sldId="2147483813"/>
          </pc:sldLayoutMkLst>
        </pc:sldLayoutChg>
        <pc:sldLayoutChg chg="del">
          <pc:chgData name="Ebinger, Elizabeth" userId="1c4a6973-0609-4207-b22d-990ae5a20f28" providerId="ADAL" clId="{A2891C3B-21B1-4C7C-A4A5-E5625BFCD48D}" dt="2023-02-15T15:44:46.963" v="196" actId="2696"/>
          <pc:sldLayoutMkLst>
            <pc:docMk/>
            <pc:sldMasterMk cId="2167838843" sldId="2147483809"/>
            <pc:sldLayoutMk cId="515302149" sldId="2147483814"/>
          </pc:sldLayoutMkLst>
        </pc:sldLayoutChg>
        <pc:sldLayoutChg chg="del">
          <pc:chgData name="Ebinger, Elizabeth" userId="1c4a6973-0609-4207-b22d-990ae5a20f28" providerId="ADAL" clId="{A2891C3B-21B1-4C7C-A4A5-E5625BFCD48D}" dt="2023-02-15T15:44:46.992" v="197" actId="2696"/>
          <pc:sldLayoutMkLst>
            <pc:docMk/>
            <pc:sldMasterMk cId="2167838843" sldId="2147483809"/>
            <pc:sldLayoutMk cId="3400504135" sldId="2147483815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45" v="198" actId="2696"/>
          <pc:sldLayoutMkLst>
            <pc:docMk/>
            <pc:sldMasterMk cId="2167838843" sldId="2147483809"/>
            <pc:sldLayoutMk cId="2778920083" sldId="2147483816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49" v="199" actId="2696"/>
          <pc:sldLayoutMkLst>
            <pc:docMk/>
            <pc:sldMasterMk cId="2167838843" sldId="2147483809"/>
            <pc:sldLayoutMk cId="4078159030" sldId="2147483817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52" v="200" actId="2696"/>
          <pc:sldLayoutMkLst>
            <pc:docMk/>
            <pc:sldMasterMk cId="2167838843" sldId="2147483809"/>
            <pc:sldLayoutMk cId="955372610" sldId="2147483818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54" v="201" actId="2696"/>
          <pc:sldLayoutMkLst>
            <pc:docMk/>
            <pc:sldMasterMk cId="2167838843" sldId="2147483809"/>
            <pc:sldLayoutMk cId="253094830" sldId="2147483819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57" v="202" actId="2696"/>
          <pc:sldLayoutMkLst>
            <pc:docMk/>
            <pc:sldMasterMk cId="2167838843" sldId="2147483809"/>
            <pc:sldLayoutMk cId="4080236692" sldId="2147483820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60" v="203" actId="2696"/>
          <pc:sldLayoutMkLst>
            <pc:docMk/>
            <pc:sldMasterMk cId="2167838843" sldId="2147483809"/>
            <pc:sldLayoutMk cId="803899543" sldId="2147483821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64" v="204" actId="2696"/>
          <pc:sldLayoutMkLst>
            <pc:docMk/>
            <pc:sldMasterMk cId="2167838843" sldId="2147483809"/>
            <pc:sldLayoutMk cId="1841390567" sldId="2147483822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66" v="205" actId="2696"/>
          <pc:sldLayoutMkLst>
            <pc:docMk/>
            <pc:sldMasterMk cId="2167838843" sldId="2147483809"/>
            <pc:sldLayoutMk cId="2827408495" sldId="2147483823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68" v="206" actId="2696"/>
          <pc:sldLayoutMkLst>
            <pc:docMk/>
            <pc:sldMasterMk cId="2167838843" sldId="2147483809"/>
            <pc:sldLayoutMk cId="1843356218" sldId="2147483824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71" v="207" actId="2696"/>
          <pc:sldLayoutMkLst>
            <pc:docMk/>
            <pc:sldMasterMk cId="2167838843" sldId="2147483809"/>
            <pc:sldLayoutMk cId="2460014686" sldId="2147483825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74" v="208" actId="2696"/>
          <pc:sldLayoutMkLst>
            <pc:docMk/>
            <pc:sldMasterMk cId="2167838843" sldId="2147483809"/>
            <pc:sldLayoutMk cId="287600652" sldId="2147483826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77" v="209" actId="2696"/>
          <pc:sldLayoutMkLst>
            <pc:docMk/>
            <pc:sldMasterMk cId="2167838843" sldId="2147483809"/>
            <pc:sldLayoutMk cId="319962589" sldId="2147483827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80" v="210" actId="2696"/>
          <pc:sldLayoutMkLst>
            <pc:docMk/>
            <pc:sldMasterMk cId="2167838843" sldId="2147483809"/>
            <pc:sldLayoutMk cId="334281629" sldId="2147483828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83" v="211" actId="2696"/>
          <pc:sldLayoutMkLst>
            <pc:docMk/>
            <pc:sldMasterMk cId="2167838843" sldId="2147483809"/>
            <pc:sldLayoutMk cId="153790717" sldId="2147483829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85" v="212" actId="2696"/>
          <pc:sldLayoutMkLst>
            <pc:docMk/>
            <pc:sldMasterMk cId="2167838843" sldId="2147483809"/>
            <pc:sldLayoutMk cId="4145415075" sldId="2147483830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88" v="213" actId="2696"/>
          <pc:sldLayoutMkLst>
            <pc:docMk/>
            <pc:sldMasterMk cId="2167838843" sldId="2147483809"/>
            <pc:sldLayoutMk cId="1044179875" sldId="2147483831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91" v="214" actId="2696"/>
          <pc:sldLayoutMkLst>
            <pc:docMk/>
            <pc:sldMasterMk cId="2167838843" sldId="2147483809"/>
            <pc:sldLayoutMk cId="3176615748" sldId="2147483832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93" v="215" actId="2696"/>
          <pc:sldLayoutMkLst>
            <pc:docMk/>
            <pc:sldMasterMk cId="2167838843" sldId="2147483809"/>
            <pc:sldLayoutMk cId="1630803340" sldId="2147483833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95" v="216" actId="2696"/>
          <pc:sldLayoutMkLst>
            <pc:docMk/>
            <pc:sldMasterMk cId="2167838843" sldId="2147483809"/>
            <pc:sldLayoutMk cId="3084002893" sldId="2147483834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097" v="217" actId="2696"/>
          <pc:sldLayoutMkLst>
            <pc:docMk/>
            <pc:sldMasterMk cId="2167838843" sldId="2147483809"/>
            <pc:sldLayoutMk cId="284662915" sldId="2147483835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152" v="218" actId="2696"/>
          <pc:sldLayoutMkLst>
            <pc:docMk/>
            <pc:sldMasterMk cId="2167838843" sldId="2147483809"/>
            <pc:sldLayoutMk cId="163794398" sldId="2147483836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155" v="219" actId="2696"/>
          <pc:sldLayoutMkLst>
            <pc:docMk/>
            <pc:sldMasterMk cId="2167838843" sldId="2147483809"/>
            <pc:sldLayoutMk cId="3453567199" sldId="2147483837"/>
          </pc:sldLayoutMkLst>
        </pc:sldLayoutChg>
        <pc:sldLayoutChg chg="del">
          <pc:chgData name="Ebinger, Elizabeth" userId="1c4a6973-0609-4207-b22d-990ae5a20f28" providerId="ADAL" clId="{A2891C3B-21B1-4C7C-A4A5-E5625BFCD48D}" dt="2023-02-15T15:44:47.158" v="220" actId="2696"/>
          <pc:sldLayoutMkLst>
            <pc:docMk/>
            <pc:sldMasterMk cId="2167838843" sldId="2147483809"/>
            <pc:sldLayoutMk cId="1766173829" sldId="2147483838"/>
          </pc:sldLayoutMkLst>
        </pc:sldLayoutChg>
      </pc:sldMasterChg>
    </pc:docChg>
  </pc:docChgLst>
  <pc:docChgLst>
    <pc:chgData name="Ebinger, Elizabeth" userId="S::eebinger@trcsolutions.com::1c4a6973-0609-4207-b22d-990ae5a20f28" providerId="AD" clId="Web-{A9C909F0-C673-E72D-DB30-688AF6654A7A}"/>
    <pc:docChg chg="modSld">
      <pc:chgData name="Ebinger, Elizabeth" userId="S::eebinger@trcsolutions.com::1c4a6973-0609-4207-b22d-990ae5a20f28" providerId="AD" clId="Web-{A9C909F0-C673-E72D-DB30-688AF6654A7A}" dt="2023-03-13T21:04:05" v="0" actId="20577"/>
      <pc:docMkLst>
        <pc:docMk/>
      </pc:docMkLst>
      <pc:sldChg chg="modSp">
        <pc:chgData name="Ebinger, Elizabeth" userId="S::eebinger@trcsolutions.com::1c4a6973-0609-4207-b22d-990ae5a20f28" providerId="AD" clId="Web-{A9C909F0-C673-E72D-DB30-688AF6654A7A}" dt="2023-03-13T21:04:05" v="0" actId="20577"/>
        <pc:sldMkLst>
          <pc:docMk/>
          <pc:sldMk cId="1989669267" sldId="2088197870"/>
        </pc:sldMkLst>
        <pc:spChg chg="mod">
          <ac:chgData name="Ebinger, Elizabeth" userId="S::eebinger@trcsolutions.com::1c4a6973-0609-4207-b22d-990ae5a20f28" providerId="AD" clId="Web-{A9C909F0-C673-E72D-DB30-688AF6654A7A}" dt="2023-03-13T21:04:05" v="0" actId="20577"/>
          <ac:spMkLst>
            <pc:docMk/>
            <pc:sldMk cId="1989669267" sldId="2088197870"/>
            <ac:spMk id="2" creationId="{85DF9B47-0E65-5E54-114C-BD063DA4DC4A}"/>
          </ac:spMkLst>
        </pc:spChg>
      </pc:sldChg>
    </pc:docChg>
  </pc:docChgLst>
</pc:chgInfo>
</file>

<file path=ppt/comments/modernComment_144_C0F2CD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669920-E922-43EA-8619-63D16A07F4B2}" authorId="{28D75D3D-8B8A-B726-5770-BF416AECFD36}" created="2023-03-07T15:45:34.4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37137808" sldId="324"/>
      <ac:spMk id="3" creationId="{A1525197-BB4A-40E3-9DF2-04094F7149C9}"/>
    </ac:deMkLst>
    <p188:txBody>
      <a:bodyPr/>
      <a:lstStyle/>
      <a:p>
        <a:r>
          <a:rPr lang="en-US"/>
          <a:t>Hope to have date picked before the March deck is presented.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47" tIns="48323" rIns="96647" bIns="48323" rtlCol="0"/>
          <a:lstStyle>
            <a:lvl1pPr algn="l">
              <a:defRPr sz="1200"/>
            </a:lvl1pPr>
          </a:lstStyle>
          <a:p>
            <a:endParaRPr 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47" tIns="48323" rIns="96647" bIns="48323" rtlCol="0"/>
          <a:lstStyle>
            <a:lvl1pPr algn="r">
              <a:defRPr sz="1200"/>
            </a:lvl1pPr>
          </a:lstStyle>
          <a:p>
            <a:fld id="{B2389892-E97A-4BE7-BA53-F8BEA1C4BD4D}" type="datetimeFigureOut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3/16/2023</a:t>
            </a:fld>
            <a:endParaRPr 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0060"/>
          </a:xfrm>
          <a:prstGeom prst="rect">
            <a:avLst/>
          </a:prstGeom>
        </p:spPr>
        <p:txBody>
          <a:bodyPr vert="horz" lIns="96647" tIns="48323" rIns="96647" bIns="48323" rtlCol="0" anchor="b"/>
          <a:lstStyle>
            <a:lvl1pPr algn="l">
              <a:defRPr sz="1200"/>
            </a:lvl1pPr>
          </a:lstStyle>
          <a:p>
            <a:endParaRPr 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1" cy="480060"/>
          </a:xfrm>
          <a:prstGeom prst="rect">
            <a:avLst/>
          </a:prstGeom>
        </p:spPr>
        <p:txBody>
          <a:bodyPr vert="horz" lIns="96647" tIns="48323" rIns="96647" bIns="48323" rtlCol="0" anchor="b"/>
          <a:lstStyle>
            <a:lvl1pPr algn="r">
              <a:defRPr sz="1200"/>
            </a:lvl1pPr>
          </a:lstStyle>
          <a:p>
            <a:fld id="{36C20532-7156-49D8-A598-F0D1F5149ACF}" type="slidenum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‹#›</a:t>
            </a:fld>
            <a:endParaRPr 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5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47" tIns="48323" rIns="96647" bIns="483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6EEEC6D6-84E9-2A45-AAD0-C6F678D04CC5}" type="datetimeFigureOut">
              <a:rPr lang="en-US" smtClean="0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3" rIns="96647" bIns="483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7" tIns="48323" rIns="96647" bIns="483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0060"/>
          </a:xfrm>
          <a:prstGeom prst="rect">
            <a:avLst/>
          </a:prstGeom>
        </p:spPr>
        <p:txBody>
          <a:bodyPr vert="horz" lIns="96647" tIns="48323" rIns="96647" bIns="483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1" cy="480060"/>
          </a:xfrm>
          <a:prstGeom prst="rect">
            <a:avLst/>
          </a:prstGeom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TRC to start with housekeeping and introduce Stacy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12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13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13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942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14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521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15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210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17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10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19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39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Anne-Marie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92CA6-CE7C-420F-9EF4-E1B3327FF21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3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2CA6-CE7C-420F-9EF4-E1B3327FF2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2CA6-CE7C-420F-9EF4-E1B3327FF2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4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2CA6-CE7C-420F-9EF4-E1B3327FF2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Stacy</a:t>
            </a:r>
            <a:endParaRPr lang="en-US" baseline="0"/>
          </a:p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00175" indent="-30775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3103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23453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21586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0828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00698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9311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85529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071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This slide deck contains information current for Q4 2022.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presentation will be updated as changes happen.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refer to most current information for your accuracy.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31467-84D2-4C5A-AAB4-DCDD8B273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036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31467-84D2-4C5A-AAB4-DCDD8B273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63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5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61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8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Rupa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36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47">
              <a:defRPr/>
            </a:pPr>
            <a:r>
              <a:rPr lang="en-US" i="0" baseline="0"/>
              <a:t>Rupa</a:t>
            </a:r>
            <a:endParaRPr lang="en-US">
              <a:cs typeface="+mn-cs"/>
            </a:endParaRPr>
          </a:p>
          <a:p>
            <a:pPr lvl="1"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9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Stacy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6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Stacy</a:t>
            </a:r>
          </a:p>
          <a:p>
            <a:pPr marL="176405" indent="-176405">
              <a:buFontTx/>
              <a:buChar char="-"/>
            </a:pPr>
            <a:r>
              <a:rPr lang="en-US"/>
              <a:t>Opportunity to share EE updates (no business</a:t>
            </a:r>
            <a:r>
              <a:rPr lang="en-US" baseline="0"/>
              <a:t> promotions)</a:t>
            </a:r>
            <a:r>
              <a:rPr lang="en-US"/>
              <a:t> (ask stakeholders</a:t>
            </a:r>
            <a:r>
              <a:rPr lang="en-US" baseline="0"/>
              <a:t> to raise hands)</a:t>
            </a:r>
          </a:p>
          <a:p>
            <a:pPr marL="0" indent="0">
              <a:buFontTx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5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1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6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Stacy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00175" indent="-30775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3103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23453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21586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0828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00698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9311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85529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68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007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188" y="730250"/>
            <a:ext cx="6511925" cy="366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26590-87BA-4DEC-8CB7-7231F3C8ED5C}" type="slidenum">
              <a:rPr lang="en-US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4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8447">
              <a:defRPr/>
            </a:pPr>
            <a:r>
              <a:rPr lang="en-US"/>
              <a:t>Stacy</a:t>
            </a:r>
          </a:p>
          <a:p>
            <a:endParaRPr lang="en-US" i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00175" indent="-30775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3103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23453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21586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0828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00698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9311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85529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5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03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34" indent="-177834">
              <a:buFontTx/>
              <a:buChar char="-"/>
            </a:pPr>
            <a:r>
              <a:rPr lang="en-US">
                <a:latin typeface="Calibri" charset="0"/>
              </a:rPr>
              <a:t>Stacy</a:t>
            </a:r>
          </a:p>
          <a:p>
            <a:pPr marL="177834" indent="-177834">
              <a:buFontTx/>
              <a:buChar char="-"/>
            </a:pPr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00175" indent="-30775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3103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23453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215868" indent="-246208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0828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00698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93113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85529" indent="-2462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6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56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Marybeth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11</a:t>
            </a:fld>
            <a:endParaRPr 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60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A5CA78-9790-4CBA-B0C6-9D46C09A4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/>
          <a:stretch/>
        </p:blipFill>
        <p:spPr>
          <a:xfrm>
            <a:off x="-3622" y="2331744"/>
            <a:ext cx="9144000" cy="281175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FF61F5-3CCE-4646-B503-A631792BC8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244" y="2199530"/>
            <a:ext cx="9151244" cy="1385586"/>
          </a:xfrm>
          <a:prstGeom prst="rect">
            <a:avLst/>
          </a:prstGeom>
        </p:spPr>
      </p:pic>
      <p:sp>
        <p:nvSpPr>
          <p:cNvPr id="7" name="Snip Single Corner Rectangle 9"/>
          <p:cNvSpPr/>
          <p:nvPr/>
        </p:nvSpPr>
        <p:spPr>
          <a:xfrm>
            <a:off x="-17270" y="1185443"/>
            <a:ext cx="9161270" cy="1212783"/>
          </a:xfrm>
          <a:prstGeom prst="rect">
            <a:avLst/>
          </a:prstGeom>
          <a:solidFill>
            <a:srgbClr val="02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974F4B-A3C4-4903-8B0C-C726394A59CC}"/>
              </a:ext>
            </a:extLst>
          </p:cNvPr>
          <p:cNvSpPr txBox="1"/>
          <p:nvPr userDrawn="1"/>
        </p:nvSpPr>
        <p:spPr>
          <a:xfrm>
            <a:off x="7835619" y="1645743"/>
            <a:ext cx="2033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EAAA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3553">
            <a:off x="-350069" y="512156"/>
            <a:ext cx="10266545" cy="5346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F294A-5DA4-4F67-B9A3-0F1E31F538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12" y="178202"/>
            <a:ext cx="2802835" cy="8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9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5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89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F65191B-B954-4DF5-A85D-0CCFCE0A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2114"/>
            <a:ext cx="7886700" cy="994172"/>
          </a:xfrm>
          <a:prstGeom prst="rect">
            <a:avLst/>
          </a:prstGeom>
          <a:noFill/>
        </p:spPr>
        <p:txBody>
          <a:bodyPr anchor="ctr"/>
          <a:lstStyle>
            <a:lvl1pPr marL="342900">
              <a:defRPr sz="3000" b="1" cap="all" baseline="0">
                <a:solidFill>
                  <a:srgbClr val="5E6167"/>
                </a:solidFill>
                <a:latin typeface="Helvetica Condensed"/>
                <a:ea typeface="Helvetica Neue" panose="02000206000000020004" pitchFamily="2"/>
              </a:defRPr>
            </a:lvl1pPr>
          </a:lstStyle>
          <a:p>
            <a:r>
              <a:rPr lang="en-US"/>
              <a:t>Click to edit Master</a:t>
            </a:r>
            <a:endParaRPr lang="en-US" sz="33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1399"/>
            <a:ext cx="9144000" cy="1393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63751-329C-4D54-B830-6743C7164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3553">
            <a:off x="-267876" y="334714"/>
            <a:ext cx="10266545" cy="53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7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45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4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2834D6-2F47-0048-9211-3E2BD31356BA}"/>
              </a:ext>
            </a:extLst>
          </p:cNvPr>
          <p:cNvSpPr/>
          <p:nvPr userDrawn="1"/>
        </p:nvSpPr>
        <p:spPr>
          <a:xfrm flipH="1" flipV="1">
            <a:off x="1" y="0"/>
            <a:ext cx="9143999" cy="5143500"/>
          </a:xfrm>
          <a:prstGeom prst="rect">
            <a:avLst/>
          </a:prstGeom>
          <a:solidFill>
            <a:srgbClr val="E77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9458" y="2436468"/>
            <a:ext cx="3973445" cy="136338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aseline="0">
                <a:solidFill>
                  <a:schemeClr val="bg1"/>
                </a:solidFill>
              </a:defRPr>
            </a:lvl1pPr>
            <a:lvl2pPr marL="340757" indent="0" algn="ctr">
              <a:buFontTx/>
              <a:buNone/>
              <a:defRPr sz="2625" baseline="0">
                <a:solidFill>
                  <a:schemeClr val="bg1"/>
                </a:solidFill>
              </a:defRPr>
            </a:lvl2pPr>
            <a:lvl3pPr marL="681514" indent="0" algn="ctr">
              <a:buFontTx/>
              <a:buNone/>
              <a:defRPr sz="2625" baseline="0">
                <a:solidFill>
                  <a:schemeClr val="bg1"/>
                </a:solidFill>
              </a:defRPr>
            </a:lvl3pPr>
            <a:lvl4pPr marL="1022271" indent="0" algn="ctr">
              <a:buFontTx/>
              <a:buNone/>
              <a:defRPr sz="2625" baseline="0">
                <a:solidFill>
                  <a:schemeClr val="bg1"/>
                </a:solidFill>
              </a:defRPr>
            </a:lvl4pPr>
            <a:lvl5pPr marL="1363028" indent="0" algn="ctr">
              <a:buFontTx/>
              <a:buNone/>
              <a:defRPr sz="262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Subcopy</a:t>
            </a:r>
            <a:r>
              <a:rPr lang="en-US"/>
              <a:t> Examples</a:t>
            </a:r>
          </a:p>
          <a:p>
            <a:pPr lvl="0"/>
            <a:r>
              <a:rPr lang="en-US"/>
              <a:t>Presenter’s Name</a:t>
            </a:r>
          </a:p>
          <a:p>
            <a:pPr lvl="0"/>
            <a:r>
              <a:rPr lang="en-US"/>
              <a:t>Date</a:t>
            </a:r>
          </a:p>
          <a:p>
            <a:pPr lvl="0"/>
            <a:r>
              <a:rPr lang="en-US"/>
              <a:t>Etc.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473461"/>
            <a:ext cx="3973445" cy="1494116"/>
          </a:xfrm>
        </p:spPr>
        <p:txBody>
          <a:bodyPr anchor="b" anchorCtr="0">
            <a:noAutofit/>
          </a:bodyPr>
          <a:lstStyle>
            <a:lvl1pPr algn="l">
              <a:defRPr sz="2625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AF264-71F1-EE40-B5C6-D86A70DAFCA8}"/>
              </a:ext>
            </a:extLst>
          </p:cNvPr>
          <p:cNvCxnSpPr>
            <a:cxnSpLocks/>
          </p:cNvCxnSpPr>
          <p:nvPr userDrawn="1"/>
        </p:nvCxnSpPr>
        <p:spPr>
          <a:xfrm>
            <a:off x="1280826" y="2208276"/>
            <a:ext cx="517775" cy="0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ADF246C-414A-DA49-8033-E9C200FEC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7123" y="4284254"/>
            <a:ext cx="704963" cy="6094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587603-D2ED-B347-9010-6478343BDFC4}"/>
              </a:ext>
            </a:extLst>
          </p:cNvPr>
          <p:cNvCxnSpPr/>
          <p:nvPr userDrawn="1"/>
        </p:nvCxnSpPr>
        <p:spPr>
          <a:xfrm>
            <a:off x="6735612" y="4442114"/>
            <a:ext cx="0" cy="32395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3BFCF5F-D149-4517-859A-2F4DE579A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8494" y="4497129"/>
            <a:ext cx="1745461" cy="1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9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2834D6-2F47-0048-9211-3E2BD31356BA}"/>
              </a:ext>
            </a:extLst>
          </p:cNvPr>
          <p:cNvSpPr/>
          <p:nvPr userDrawn="1"/>
        </p:nvSpPr>
        <p:spPr>
          <a:xfrm flipH="1" flipV="1">
            <a:off x="1" y="0"/>
            <a:ext cx="9143999" cy="5143500"/>
          </a:xfrm>
          <a:prstGeom prst="rect">
            <a:avLst/>
          </a:prstGeom>
          <a:solidFill>
            <a:srgbClr val="FF9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" y="636781"/>
            <a:ext cx="9143999" cy="3778499"/>
          </a:xfrm>
        </p:spPr>
        <p:txBody>
          <a:bodyPr anchor="ctr" anchorCtr="0">
            <a:noAutofit/>
          </a:bodyPr>
          <a:lstStyle>
            <a:lvl1pPr algn="ctr">
              <a:defRPr sz="2625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21285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3B7CA-01BB-174A-B553-46998D3FFC61}"/>
              </a:ext>
            </a:extLst>
          </p:cNvPr>
          <p:cNvSpPr/>
          <p:nvPr userDrawn="1"/>
        </p:nvSpPr>
        <p:spPr>
          <a:xfrm flipH="1" flipV="1">
            <a:off x="1" y="0"/>
            <a:ext cx="9143999" cy="965478"/>
          </a:xfrm>
          <a:prstGeom prst="rect">
            <a:avLst/>
          </a:prstGeom>
          <a:solidFill>
            <a:srgbClr val="E77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95" y="1912227"/>
            <a:ext cx="3644301" cy="2511184"/>
          </a:xfrm>
        </p:spPr>
        <p:txBody>
          <a:bodyPr>
            <a:noAutofit/>
          </a:bodyPr>
          <a:lstStyle>
            <a:lvl1pPr>
              <a:defRPr sz="1500" baseline="0">
                <a:solidFill>
                  <a:srgbClr val="2A2A2A"/>
                </a:solidFill>
              </a:defRPr>
            </a:lvl1pPr>
            <a:lvl2pPr>
              <a:defRPr sz="150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95" y="0"/>
            <a:ext cx="7886700" cy="965478"/>
          </a:xfrm>
        </p:spPr>
        <p:txBody>
          <a:bodyPr>
            <a:noAutofit/>
          </a:bodyPr>
          <a:lstStyle>
            <a:lvl1pPr>
              <a:defRPr sz="2625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468879-A104-3649-999B-AFF108C44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47" y="4693146"/>
            <a:ext cx="395703" cy="34211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 userDrawn="1">
            <p:ph idx="12"/>
          </p:nvPr>
        </p:nvSpPr>
        <p:spPr>
          <a:xfrm>
            <a:off x="4871049" y="1906506"/>
            <a:ext cx="3644301" cy="2511184"/>
          </a:xfrm>
        </p:spPr>
        <p:txBody>
          <a:bodyPr>
            <a:noAutofit/>
          </a:bodyPr>
          <a:lstStyle>
            <a:lvl1pPr>
              <a:defRPr sz="1500" baseline="0">
                <a:solidFill>
                  <a:srgbClr val="2A2A2A"/>
                </a:solidFill>
              </a:defRPr>
            </a:lvl1pPr>
            <a:lvl2pPr>
              <a:defRPr sz="150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 userDrawn="1">
            <p:ph idx="14" hasCustomPrompt="1"/>
          </p:nvPr>
        </p:nvSpPr>
        <p:spPr>
          <a:xfrm>
            <a:off x="582060" y="1152905"/>
            <a:ext cx="7894831" cy="3067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rgbClr val="2A2A2A"/>
                </a:solidFill>
              </a:defRPr>
            </a:lvl1pPr>
            <a:lvl2pPr>
              <a:defRPr sz="180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5" hasCustomPrompt="1"/>
          </p:nvPr>
        </p:nvSpPr>
        <p:spPr>
          <a:xfrm>
            <a:off x="4871049" y="1559437"/>
            <a:ext cx="3644301" cy="31831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DON’T:</a:t>
            </a:r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6" hasCustomPrompt="1"/>
          </p:nvPr>
        </p:nvSpPr>
        <p:spPr>
          <a:xfrm>
            <a:off x="582060" y="1559437"/>
            <a:ext cx="3662136" cy="31831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DO: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A3C45-0A8F-4457-B022-DF736A55D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325" y="4809316"/>
            <a:ext cx="1314252" cy="1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9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3B7CA-01BB-174A-B553-46998D3FFC61}"/>
              </a:ext>
            </a:extLst>
          </p:cNvPr>
          <p:cNvSpPr/>
          <p:nvPr userDrawn="1"/>
        </p:nvSpPr>
        <p:spPr>
          <a:xfrm flipH="1" flipV="1">
            <a:off x="1" y="0"/>
            <a:ext cx="9143999" cy="965478"/>
          </a:xfrm>
          <a:prstGeom prst="rect">
            <a:avLst/>
          </a:prstGeom>
          <a:solidFill>
            <a:srgbClr val="E77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96" y="1559436"/>
            <a:ext cx="7876995" cy="3133709"/>
          </a:xfrm>
        </p:spPr>
        <p:txBody>
          <a:bodyPr>
            <a:noAutofit/>
          </a:bodyPr>
          <a:lstStyle>
            <a:lvl1pPr>
              <a:defRPr sz="1650" baseline="0">
                <a:solidFill>
                  <a:srgbClr val="2A2A2A"/>
                </a:solidFill>
              </a:defRPr>
            </a:lvl1pPr>
            <a:lvl2pPr>
              <a:defRPr sz="165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95" y="0"/>
            <a:ext cx="7886700" cy="965478"/>
          </a:xfrm>
        </p:spPr>
        <p:txBody>
          <a:bodyPr>
            <a:noAutofit/>
          </a:bodyPr>
          <a:lstStyle>
            <a:lvl1pPr>
              <a:defRPr sz="2625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468879-A104-3649-999B-AFF108C44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47" y="4693146"/>
            <a:ext cx="395703" cy="34211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82060" y="1152905"/>
            <a:ext cx="7894831" cy="3067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rgbClr val="2A2A2A"/>
                </a:solidFill>
              </a:defRPr>
            </a:lvl1pPr>
            <a:lvl2pPr>
              <a:defRPr sz="180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A4AA6D-8C4F-4F88-B3C4-46E4353A0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325" y="4809316"/>
            <a:ext cx="1314252" cy="1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8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3B7CA-01BB-174A-B553-46998D3FFC61}"/>
              </a:ext>
            </a:extLst>
          </p:cNvPr>
          <p:cNvSpPr/>
          <p:nvPr userDrawn="1"/>
        </p:nvSpPr>
        <p:spPr>
          <a:xfrm flipH="1" flipV="1">
            <a:off x="1" y="0"/>
            <a:ext cx="9143999" cy="965478"/>
          </a:xfrm>
          <a:prstGeom prst="rect">
            <a:avLst/>
          </a:prstGeom>
          <a:solidFill>
            <a:srgbClr val="E77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95" y="1152904"/>
            <a:ext cx="7886700" cy="3430526"/>
          </a:xfrm>
        </p:spPr>
        <p:txBody>
          <a:bodyPr>
            <a:noAutofit/>
          </a:bodyPr>
          <a:lstStyle>
            <a:lvl1pPr>
              <a:defRPr sz="1650" baseline="0">
                <a:solidFill>
                  <a:srgbClr val="2A2A2A"/>
                </a:solidFill>
              </a:defRPr>
            </a:lvl1pPr>
            <a:lvl2pPr>
              <a:defRPr sz="165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95" y="0"/>
            <a:ext cx="7886700" cy="965478"/>
          </a:xfrm>
        </p:spPr>
        <p:txBody>
          <a:bodyPr>
            <a:noAutofit/>
          </a:bodyPr>
          <a:lstStyle>
            <a:lvl1pPr>
              <a:defRPr sz="2625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468879-A104-3649-999B-AFF108C44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47" y="4693146"/>
            <a:ext cx="395703" cy="342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293B9-51B2-4034-803F-E9E961C3D0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325" y="4809316"/>
            <a:ext cx="1314252" cy="1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3B7CA-01BB-174A-B553-46998D3FFC61}"/>
              </a:ext>
            </a:extLst>
          </p:cNvPr>
          <p:cNvSpPr/>
          <p:nvPr userDrawn="1"/>
        </p:nvSpPr>
        <p:spPr>
          <a:xfrm flipH="1" flipV="1">
            <a:off x="1" y="0"/>
            <a:ext cx="9143999" cy="965478"/>
          </a:xfrm>
          <a:prstGeom prst="rect">
            <a:avLst/>
          </a:prstGeom>
          <a:solidFill>
            <a:srgbClr val="E77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95" y="1216819"/>
            <a:ext cx="7886700" cy="3263504"/>
          </a:xfrm>
        </p:spPr>
        <p:txBody>
          <a:bodyPr>
            <a:noAutofit/>
          </a:bodyPr>
          <a:lstStyle>
            <a:lvl1pPr>
              <a:defRPr sz="1800" baseline="0">
                <a:solidFill>
                  <a:srgbClr val="2A2A2A"/>
                </a:solidFill>
              </a:defRPr>
            </a:lvl1pPr>
            <a:lvl2pPr>
              <a:defRPr sz="1800" baseline="0">
                <a:solidFill>
                  <a:srgbClr val="2A2A2A"/>
                </a:solidFill>
              </a:defRPr>
            </a:lvl2pPr>
            <a:lvl3pPr>
              <a:defRPr baseline="0">
                <a:solidFill>
                  <a:srgbClr val="2A2A2A"/>
                </a:solidFill>
              </a:defRPr>
            </a:lvl3pPr>
            <a:lvl4pPr>
              <a:defRPr baseline="0">
                <a:solidFill>
                  <a:srgbClr val="2A2A2A"/>
                </a:solidFill>
              </a:defRPr>
            </a:lvl4pPr>
            <a:lvl5pPr>
              <a:defRPr baseline="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95" y="0"/>
            <a:ext cx="7886700" cy="965478"/>
          </a:xfrm>
        </p:spPr>
        <p:txBody>
          <a:bodyPr>
            <a:noAutofit/>
          </a:bodyPr>
          <a:lstStyle>
            <a:lvl1pPr>
              <a:defRPr sz="2625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468879-A104-3649-999B-AFF108C44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47" y="4693146"/>
            <a:ext cx="395703" cy="342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F2025F-C240-48BC-A30D-4C788BF03A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325" y="4809316"/>
            <a:ext cx="1314252" cy="1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4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1"/>
            <a:ext cx="7886700" cy="302764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Condensed"/>
              </a:defRPr>
            </a:lvl1pPr>
            <a:lvl2pPr>
              <a:defRPr>
                <a:latin typeface="Helvetica Condensed"/>
              </a:defRPr>
            </a:lvl2pPr>
            <a:lvl3pPr>
              <a:defRPr>
                <a:latin typeface="Helvetica Condensed"/>
              </a:defRPr>
            </a:lvl3pPr>
            <a:lvl4pPr>
              <a:defRPr>
                <a:latin typeface="Helvetica Condensed"/>
              </a:defRPr>
            </a:lvl4pPr>
            <a:lvl5pPr>
              <a:defRPr>
                <a:latin typeface="Helvetica Condense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875" y="476726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469543-EFA7-49FE-9FBA-0A7EAC2E5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6BE4EF-8F58-4F57-9962-2D1CA77EF315}"/>
              </a:ext>
            </a:extLst>
          </p:cNvPr>
          <p:cNvSpPr/>
          <p:nvPr userDrawn="1"/>
        </p:nvSpPr>
        <p:spPr>
          <a:xfrm>
            <a:off x="7868789" y="263270"/>
            <a:ext cx="224335" cy="685800"/>
          </a:xfrm>
          <a:prstGeom prst="rect">
            <a:avLst/>
          </a:prstGeom>
          <a:solidFill>
            <a:srgbClr val="18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5E215-8255-461D-8077-22091968DC62}"/>
              </a:ext>
            </a:extLst>
          </p:cNvPr>
          <p:cNvSpPr/>
          <p:nvPr/>
        </p:nvSpPr>
        <p:spPr>
          <a:xfrm>
            <a:off x="8188659" y="263270"/>
            <a:ext cx="955343" cy="685800"/>
          </a:xfrm>
          <a:prstGeom prst="rect">
            <a:avLst/>
          </a:prstGeom>
          <a:solidFill>
            <a:srgbClr val="77C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86343-AEC6-49FB-97C2-EE2B9847D7D0}"/>
              </a:ext>
            </a:extLst>
          </p:cNvPr>
          <p:cNvSpPr/>
          <p:nvPr userDrawn="1"/>
        </p:nvSpPr>
        <p:spPr>
          <a:xfrm>
            <a:off x="-12596" y="263270"/>
            <a:ext cx="7785849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ED4224-F460-45D6-9E1D-DE84EE33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6" y="263270"/>
            <a:ext cx="7785849" cy="685800"/>
          </a:xfrm>
          <a:prstGeom prst="rect">
            <a:avLst/>
          </a:prstGeom>
          <a:noFill/>
        </p:spPr>
        <p:txBody>
          <a:bodyPr anchor="ctr"/>
          <a:lstStyle>
            <a:lvl1pPr marL="342900">
              <a:defRPr>
                <a:solidFill>
                  <a:schemeClr val="bg1"/>
                </a:solidFill>
                <a:latin typeface="Helvetica Condens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5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99" y="3119439"/>
            <a:ext cx="2286000" cy="148697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0661" y="4792477"/>
            <a:ext cx="1808390" cy="273844"/>
          </a:xfrm>
        </p:spPr>
        <p:txBody>
          <a:bodyPr/>
          <a:lstStyle/>
          <a:p>
            <a:fld id="{F384092C-9B9C-9748-AC6A-F06C9D03AD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29000" y="628651"/>
            <a:ext cx="5200050" cy="3977764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2C573-0C30-824A-9998-990960154B3C}"/>
              </a:ext>
            </a:extLst>
          </p:cNvPr>
          <p:cNvCxnSpPr>
            <a:cxnSpLocks/>
          </p:cNvCxnSpPr>
          <p:nvPr userDrawn="1"/>
        </p:nvCxnSpPr>
        <p:spPr>
          <a:xfrm>
            <a:off x="334481" y="4688480"/>
            <a:ext cx="8423873" cy="0"/>
          </a:xfrm>
          <a:prstGeom prst="line">
            <a:avLst/>
          </a:prstGeom>
          <a:ln w="635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4" y="4308919"/>
            <a:ext cx="224621" cy="2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B84C94-7944-01FD-CF4F-112E45AD528C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ACA8FD-7975-8912-BB01-FC5C95273C4C}"/>
              </a:ext>
            </a:extLst>
          </p:cNvPr>
          <p:cNvSpPr txBox="1">
            <a:spLocks/>
          </p:cNvSpPr>
          <p:nvPr userDrawn="1"/>
        </p:nvSpPr>
        <p:spPr>
          <a:xfrm>
            <a:off x="0" y="4561285"/>
            <a:ext cx="9144000" cy="614363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2202A-7F93-EB06-2F16-650582074097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D88408-A0E1-4B1A-BCEA-8FEC76411E81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429573-260F-29A2-C0BC-6DE9F852F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F96AC-C810-47D3-A218-AE5C68F09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21A1A-21C4-49F1-A0E9-57A87F360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2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BD4B2-7050-1067-2FDC-F9CF095DEF69}"/>
              </a:ext>
            </a:extLst>
          </p:cNvPr>
          <p:cNvSpPr txBox="1"/>
          <p:nvPr userDrawn="1"/>
        </p:nvSpPr>
        <p:spPr>
          <a:xfrm>
            <a:off x="525066" y="673894"/>
            <a:ext cx="2903934" cy="614363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88" b="1">
              <a:solidFill>
                <a:srgbClr val="0019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4F13DD-7911-30C7-FDDC-D1ACB0DD3E8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4EE664-A9D2-1945-7DF0-6206DB821D54}"/>
              </a:ext>
            </a:extLst>
          </p:cNvPr>
          <p:cNvSpPr txBox="1">
            <a:spLocks/>
          </p:cNvSpPr>
          <p:nvPr userDrawn="1"/>
        </p:nvSpPr>
        <p:spPr>
          <a:xfrm>
            <a:off x="0" y="4743450"/>
            <a:ext cx="9144000" cy="432197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61409-1A92-3BFE-FE2C-B75F62C4F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4743450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2E78-C8BD-4E8C-89B6-99C2A96F6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B83F2-4485-4193-A6C0-6DD87AC41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8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F4C3FF-9C51-08F4-F7AB-9FA7B1C26FD9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469E580-FFAE-CB07-0895-DB459C954C3D}"/>
              </a:ext>
            </a:extLst>
          </p:cNvPr>
          <p:cNvSpPr txBox="1">
            <a:spLocks/>
          </p:cNvSpPr>
          <p:nvPr userDrawn="1"/>
        </p:nvSpPr>
        <p:spPr>
          <a:xfrm>
            <a:off x="0" y="4743450"/>
            <a:ext cx="9144000" cy="432197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6F30-226C-C2F3-0547-A4738D613ACA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413E0C-9D55-41DE-9F7F-0750904CBD6D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ED45B2-B697-C9D4-DB96-51C824925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A1C30-547B-49C9-8EFE-DEF112A27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57C58-03D0-4DA5-99FA-73D6548A3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9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3A79D65-906B-AA12-6358-7DB4C319F1F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8DE2007-009B-77A7-AC7E-AE032AE4E647}"/>
              </a:ext>
            </a:extLst>
          </p:cNvPr>
          <p:cNvSpPr txBox="1">
            <a:spLocks/>
          </p:cNvSpPr>
          <p:nvPr userDrawn="1"/>
        </p:nvSpPr>
        <p:spPr>
          <a:xfrm>
            <a:off x="0" y="4693444"/>
            <a:ext cx="9144000" cy="482204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548E7A-76A8-735A-F929-3D9568BE9CAB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F05B27-0F49-4AE5-A8E8-D341509EE206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2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2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B16E2E-F6B8-A692-44CA-623612CA9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9FA6-E341-4FC4-8210-22B33A97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7D506-D0AD-4B55-83D6-68D61794F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86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F371153-15E6-1881-96C7-7E01163E99F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99A753E-F65A-735D-5F25-F7D8C36510CB}"/>
              </a:ext>
            </a:extLst>
          </p:cNvPr>
          <p:cNvSpPr txBox="1">
            <a:spLocks/>
          </p:cNvSpPr>
          <p:nvPr userDrawn="1"/>
        </p:nvSpPr>
        <p:spPr>
          <a:xfrm>
            <a:off x="0" y="4561285"/>
            <a:ext cx="9144000" cy="614363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1E035F-B79D-A171-C647-16315BAE6D2A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66A52D-F7FC-4D53-8593-64AFA97C6EF3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517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517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E7FE33C-3C68-4C0E-D4AC-053D64727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CF0D-5A27-4E87-8FCC-E81E73085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FC89B5-DD2A-45CC-9FDF-111AEB483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5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0534AE2-09F7-5C27-1BF6-9847452DCF7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01FC1B-BB55-80D8-CA8C-2197FD3991E2}"/>
              </a:ext>
            </a:extLst>
          </p:cNvPr>
          <p:cNvSpPr txBox="1">
            <a:spLocks/>
          </p:cNvSpPr>
          <p:nvPr userDrawn="1"/>
        </p:nvSpPr>
        <p:spPr>
          <a:xfrm>
            <a:off x="0" y="4561285"/>
            <a:ext cx="9144000" cy="614363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456B01-1623-AECB-46C8-06476CAE77C0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8C04E91-D2ED-4AED-9DFA-1DE8E344B238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F931B7C-EA57-258F-CFB7-8EDD8D668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2474-2728-4DF9-B13F-EBE5F6B8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2BA11-4795-410B-A561-6943CBC2E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5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8650897-D038-F55B-904E-92BA6E6796B7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06678AA-CFA4-B38F-446C-FD196301DF61}"/>
              </a:ext>
            </a:extLst>
          </p:cNvPr>
          <p:cNvSpPr txBox="1">
            <a:spLocks/>
          </p:cNvSpPr>
          <p:nvPr userDrawn="1"/>
        </p:nvSpPr>
        <p:spPr>
          <a:xfrm>
            <a:off x="0" y="4561285"/>
            <a:ext cx="9144000" cy="614363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BC106D-97B6-AB96-2311-B4634E2131DB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F3207B-00DD-43A4-BEB2-537C0407654B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B5A6D2-8DC7-B1EC-9FA3-C5F564601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B47A-FC20-4E11-9AA9-05C3E73D8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EA6C3-3280-4730-BA87-CE9AC6576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1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8AD70A7-72EF-2C53-D83E-D1DB6643BDF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D1CDAD0-48A0-08A6-D4E8-FFC9660511D2}"/>
              </a:ext>
            </a:extLst>
          </p:cNvPr>
          <p:cNvSpPr txBox="1">
            <a:spLocks/>
          </p:cNvSpPr>
          <p:nvPr userDrawn="1"/>
        </p:nvSpPr>
        <p:spPr>
          <a:xfrm>
            <a:off x="0" y="4561285"/>
            <a:ext cx="9144000" cy="614363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AC99B4-BFBA-9748-484E-2E9FA6B8BE64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625022-1617-4B19-AC88-BB49AAE98E0F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5DF0791-EABA-A3AA-73FB-178E2B97C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5DCC-489C-40E4-ABB6-64BC45F3C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1CB3D-9A7C-45A6-87AA-3B2C7BBBE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3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729BA38-071C-1582-C7A4-56B0CE6A3BB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50C94FF-CAA2-8ABF-B6A3-7CE814417A03}"/>
              </a:ext>
            </a:extLst>
          </p:cNvPr>
          <p:cNvSpPr txBox="1">
            <a:spLocks/>
          </p:cNvSpPr>
          <p:nvPr userDrawn="1"/>
        </p:nvSpPr>
        <p:spPr>
          <a:xfrm>
            <a:off x="0" y="4561285"/>
            <a:ext cx="9144000" cy="614363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58223-1085-B8B9-0640-A84B49F7E2E5}"/>
              </a:ext>
            </a:extLst>
          </p:cNvPr>
          <p:cNvSpPr txBox="1">
            <a:spLocks/>
          </p:cNvSpPr>
          <p:nvPr userDrawn="1"/>
        </p:nvSpPr>
        <p:spPr>
          <a:xfrm>
            <a:off x="6896100" y="4743450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F8FAD5-B5DA-4F8E-A6D3-5DE51B285553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765D261-CEB8-0FBD-15AC-C1198E799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CD4C-F51B-4C84-9BCA-3D6E2FF4E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CDEE6-47F5-4CB9-9B7F-801E2C896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45"/>
            <a:ext cx="9144000" cy="400895"/>
          </a:xfrm>
          <a:prstGeom prst="rect">
            <a:avLst/>
          </a:prstGeom>
          <a:solidFill>
            <a:srgbClr val="ACA39A"/>
          </a:solidFill>
        </p:spPr>
        <p:txBody>
          <a:bodyPr anchor="ctr">
            <a:noAutofit/>
          </a:bodyPr>
          <a:lstStyle>
            <a:lvl1pPr marL="342900">
              <a:defRPr sz="2100">
                <a:solidFill>
                  <a:schemeClr val="bg1"/>
                </a:solidFill>
                <a:latin typeface="Helvetica Condens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0883"/>
            <a:ext cx="7886700" cy="36059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7017A8-60AC-4096-9463-8D7F8FE1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875" y="476726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469543-EFA7-49FE-9FBA-0A7EAC2E5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2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EF24538-C0D0-4D58-A064-E9C6DCFF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875" y="476726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469543-EFA7-49FE-9FBA-0A7EAC2E5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6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E6C8F52-04E8-4D7C-A68E-675DB0D9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09166"/>
            <a:ext cx="7886700" cy="99417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>
              <a:defRPr b="1">
                <a:solidFill>
                  <a:schemeClr val="tx1"/>
                </a:solidFill>
                <a:latin typeface="Helvetica Condensed"/>
                <a:ea typeface="Helvetica Neue" panose="02000206000000020004" pitchFamily="2"/>
              </a:defRPr>
            </a:lvl1pPr>
          </a:lstStyle>
          <a:p>
            <a:r>
              <a:rPr lang="en-US" sz="330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BC8910-01EB-4556-906A-02D2456B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270" y="0"/>
            <a:ext cx="9157648" cy="51435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FA77AE4-2AAB-4D73-BE9F-A43A9DED57AA}"/>
              </a:ext>
            </a:extLst>
          </p:cNvPr>
          <p:cNvSpPr txBox="1">
            <a:spLocks/>
          </p:cNvSpPr>
          <p:nvPr userDrawn="1"/>
        </p:nvSpPr>
        <p:spPr>
          <a:xfrm>
            <a:off x="-38162" y="1674616"/>
            <a:ext cx="9182162" cy="9941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algn="l"/>
            <a:r>
              <a:rPr lang="en-US" sz="3300" b="1">
                <a:solidFill>
                  <a:srgbClr val="5E6167"/>
                </a:solidFill>
                <a:latin typeface="Helvetica Condensed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31B3E-4DE8-4F50-9967-6356C7C679CC}"/>
              </a:ext>
            </a:extLst>
          </p:cNvPr>
          <p:cNvSpPr txBox="1"/>
          <p:nvPr/>
        </p:nvSpPr>
        <p:spPr>
          <a:xfrm>
            <a:off x="7835619" y="1927665"/>
            <a:ext cx="2033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EAAA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9717" y="968039"/>
            <a:ext cx="10554657" cy="46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0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875" y="476726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469543-EFA7-49FE-9FBA-0A7EAC2E5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6BE4EF-8F58-4F57-9962-2D1CA77EF315}"/>
              </a:ext>
            </a:extLst>
          </p:cNvPr>
          <p:cNvSpPr/>
          <p:nvPr userDrawn="1"/>
        </p:nvSpPr>
        <p:spPr>
          <a:xfrm>
            <a:off x="7868789" y="263270"/>
            <a:ext cx="224335" cy="685800"/>
          </a:xfrm>
          <a:prstGeom prst="rect">
            <a:avLst/>
          </a:prstGeom>
          <a:solidFill>
            <a:srgbClr val="18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5E215-8255-461D-8077-22091968DC62}"/>
              </a:ext>
            </a:extLst>
          </p:cNvPr>
          <p:cNvSpPr/>
          <p:nvPr/>
        </p:nvSpPr>
        <p:spPr>
          <a:xfrm>
            <a:off x="8188659" y="263270"/>
            <a:ext cx="955343" cy="685800"/>
          </a:xfrm>
          <a:prstGeom prst="rect">
            <a:avLst/>
          </a:prstGeom>
          <a:solidFill>
            <a:srgbClr val="77C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86343-AEC6-49FB-97C2-EE2B9847D7D0}"/>
              </a:ext>
            </a:extLst>
          </p:cNvPr>
          <p:cNvSpPr/>
          <p:nvPr userDrawn="1"/>
        </p:nvSpPr>
        <p:spPr>
          <a:xfrm>
            <a:off x="-12596" y="263270"/>
            <a:ext cx="7785849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ED4224-F460-45D6-9E1D-DE84EE33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6" y="263270"/>
            <a:ext cx="7785849" cy="685800"/>
          </a:xfrm>
          <a:prstGeom prst="rect">
            <a:avLst/>
          </a:prstGeom>
          <a:noFill/>
        </p:spPr>
        <p:txBody>
          <a:bodyPr anchor="ctr"/>
          <a:lstStyle>
            <a:lvl1pPr marL="3429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48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7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2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8" r:id="rId5"/>
    <p:sldLayoutId id="2147483697" r:id="rId6"/>
    <p:sldLayoutId id="2147483839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2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0622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38" baseline="0">
                <a:solidFill>
                  <a:srgbClr val="2A2A2A"/>
                </a:solidFill>
              </a:defRPr>
            </a:lvl1pPr>
          </a:lstStyle>
          <a:p>
            <a:fld id="{0097FC5E-32DB-8D40-B3A2-1C91B18181F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457950" y="4811424"/>
            <a:ext cx="2057400" cy="273844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3642970" rtl="0" eaLnBrk="1" latinLnBrk="0" hangingPunct="1">
              <a:defRPr sz="60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1485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42970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64454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5939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07424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28909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50394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1878" algn="l" defTabSz="3642970" rtl="0" eaLnBrk="1" latinLnBrk="0" hangingPunct="1">
              <a:defRPr sz="7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9AC683-2A5E-1A4F-94A8-70309A5C3FB4}" type="slidenum">
              <a:rPr lang="en-US" sz="938" baseline="0" smtClean="0">
                <a:solidFill>
                  <a:srgbClr val="2A2A2A"/>
                </a:solidFill>
              </a:rPr>
              <a:pPr algn="r"/>
              <a:t>‹#›</a:t>
            </a:fld>
            <a:endParaRPr lang="en-US" sz="938" baseline="0">
              <a:solidFill>
                <a:srgbClr val="2A2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0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p:txStyles>
    <p:titleStyle>
      <a:lvl1pPr algn="l" defTabSz="681514" rtl="0" eaLnBrk="1" latinLnBrk="0" hangingPunct="1">
        <a:lnSpc>
          <a:spcPct val="90000"/>
        </a:lnSpc>
        <a:spcBef>
          <a:spcPct val="0"/>
        </a:spcBef>
        <a:buNone/>
        <a:defRPr sz="3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378" indent="-170378" algn="l" defTabSz="681514" rtl="0" eaLnBrk="1" latinLnBrk="0" hangingPunct="1">
        <a:lnSpc>
          <a:spcPct val="90000"/>
        </a:lnSpc>
        <a:spcBef>
          <a:spcPts val="746"/>
        </a:spcBef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1pPr>
      <a:lvl2pPr marL="511136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2pPr>
      <a:lvl3pPr marL="851892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92649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533406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874163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214920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555677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896433" indent="-170378" algn="l" defTabSz="68151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1pPr>
      <a:lvl2pPr marL="340757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681514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3pPr>
      <a:lvl4pPr marL="1022271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363028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703785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044541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385299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726055" algn="l" defTabSz="68151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0F37BC-C007-2BF4-E9FB-59E1B5132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5005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B5FD59F-890B-23E9-524A-545B566FA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35919"/>
            <a:ext cx="78867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2B94F12-7E43-6F93-3EAD-BD730C0A3DC0}"/>
              </a:ext>
            </a:extLst>
          </p:cNvPr>
          <p:cNvSpPr txBox="1">
            <a:spLocks/>
          </p:cNvSpPr>
          <p:nvPr userDrawn="1"/>
        </p:nvSpPr>
        <p:spPr>
          <a:xfrm>
            <a:off x="0" y="8335"/>
            <a:ext cx="9144000" cy="176213"/>
          </a:xfrm>
          <a:prstGeom prst="rect">
            <a:avLst/>
          </a:prstGeom>
          <a:solidFill>
            <a:srgbClr val="001970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253AD33-3B35-D865-4A8C-6EB4EAF5CCAB}"/>
              </a:ext>
            </a:extLst>
          </p:cNvPr>
          <p:cNvSpPr txBox="1">
            <a:spLocks/>
          </p:cNvSpPr>
          <p:nvPr userDrawn="1"/>
        </p:nvSpPr>
        <p:spPr>
          <a:xfrm>
            <a:off x="0" y="4562475"/>
            <a:ext cx="9144000" cy="614363"/>
          </a:xfrm>
          <a:prstGeom prst="rect">
            <a:avLst/>
          </a:prstGeom>
          <a:solidFill>
            <a:srgbClr val="001970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pic>
        <p:nvPicPr>
          <p:cNvPr id="1030" name="Picture 8" descr="Text&#10;&#10;Description automatically generated">
            <a:extLst>
              <a:ext uri="{FF2B5EF4-FFF2-40B4-BE49-F238E27FC236}">
                <a16:creationId xmlns:a16="http://schemas.microsoft.com/office/drawing/2014/main" id="{4C5F21D2-F971-56F5-A970-C939543DD1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655344"/>
            <a:ext cx="134659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3824-475C-16AD-C9D5-521FC815D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8672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4F5ACC13-7D38-47EA-A169-446AD75D7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49ACF9F-5A91-403E-90EC-4C1BC71D2E58}"/>
              </a:ext>
            </a:extLst>
          </p:cNvPr>
          <p:cNvSpPr txBox="1">
            <a:spLocks/>
          </p:cNvSpPr>
          <p:nvPr userDrawn="1"/>
        </p:nvSpPr>
        <p:spPr>
          <a:xfrm>
            <a:off x="0" y="4561285"/>
            <a:ext cx="9144000" cy="614363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4CF626-30F3-4FDF-8CEF-34C825F374F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98835"/>
          </a:xfrm>
          <a:prstGeom prst="rect">
            <a:avLst/>
          </a:prstGeom>
          <a:solidFill>
            <a:srgbClr val="F57F13"/>
          </a:solidFill>
        </p:spPr>
        <p:txBody>
          <a:bodyPr anchor="b"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AEAD3-1199-412C-80C4-D5FDC65E7EF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" y="4798529"/>
            <a:ext cx="1423317" cy="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rgbClr val="001970"/>
          </a:solidFill>
          <a:latin typeface="Myriad Pro" panose="020B0503030403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1970"/>
          </a:solidFill>
          <a:latin typeface="Myriad Pro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4_C0F2CD9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alhudsoncleanhea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reco-contractors.programprocessing.com/" TargetMode="Externa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shp.neep.org/#!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saveenergy.ny.gov/NYScleanheat/assets/other/Prescriptive-Incentive-Calculator.xlsx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Luoma@icf.com" TargetMode="External"/><Relationship Id="rId2" Type="http://schemas.openxmlformats.org/officeDocument/2006/relationships/hyperlink" Target="mailto:Kenneth.Latal@icf.com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2.jpeg"/><Relationship Id="rId4" Type="http://schemas.openxmlformats.org/officeDocument/2006/relationships/hyperlink" Target="mailto:Joseph.Morgan@icf.com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www.njcleanenergy.com/TRANSITION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NJCleanEnergy.com/StakeholderGroups/Energy-Efficienc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hyperlink" Target="mailto:EnergyEfficiency@bpu.nj.gov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76A2AA0E-EDEC-4C80-A1AB-A756AE20D706}"/>
              </a:ext>
            </a:extLst>
          </p:cNvPr>
          <p:cNvSpPr txBox="1">
            <a:spLocks/>
          </p:cNvSpPr>
          <p:nvPr/>
        </p:nvSpPr>
        <p:spPr bwMode="auto">
          <a:xfrm>
            <a:off x="1210316" y="1842220"/>
            <a:ext cx="6667738" cy="8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656565"/>
                </a:solidFill>
                <a:latin typeface="Helvetica Condensed"/>
                <a:ea typeface="Arial Unicode MS"/>
                <a:cs typeface="Arial Unicode MS"/>
                <a:sym typeface="Lato Light" charset="0"/>
              </a:rPr>
              <a:t>Energy Efficiency Stakeholder Meeting</a:t>
            </a:r>
            <a:endParaRPr lang="en-US" sz="2400" b="1">
              <a:solidFill>
                <a:srgbClr val="656565"/>
              </a:solidFill>
              <a:latin typeface="Helvetica Condensed"/>
              <a:sym typeface="Lato Light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33EAFE6-1283-4590-8FF0-5090795564ED}"/>
              </a:ext>
            </a:extLst>
          </p:cNvPr>
          <p:cNvSpPr txBox="1">
            <a:spLocks/>
          </p:cNvSpPr>
          <p:nvPr/>
        </p:nvSpPr>
        <p:spPr bwMode="auto">
          <a:xfrm>
            <a:off x="1147330" y="4444514"/>
            <a:ext cx="6858000" cy="38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50">
                <a:latin typeface="Helvetica Condensed"/>
                <a:ea typeface="Arial Unicode MS"/>
                <a:cs typeface="Arial"/>
              </a:rPr>
              <a:t>March 16, 2023</a:t>
            </a:r>
            <a:endParaRPr lang="en-US" sz="1550" baseline="30000">
              <a:latin typeface="Georgia" panose="02040502050405020303" pitchFamily="18" charset="0"/>
              <a:ea typeface="Arial Unicode MS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38FFC-0C38-4141-86E3-C605CD42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73" y="310365"/>
            <a:ext cx="1285331" cy="38145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B19CA3-17B1-4437-A669-2E52365A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06" y="76426"/>
            <a:ext cx="2686504" cy="8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93EF9-93B4-48D8-91C1-17A40316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67395D-CAEA-4E9D-A26E-0D3B080C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Energy Efficiency Programs FY23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F8AB3A-0EE8-4E0C-A529-2454269AC2CD}"/>
              </a:ext>
            </a:extLst>
          </p:cNvPr>
          <p:cNvSpPr/>
          <p:nvPr/>
        </p:nvSpPr>
        <p:spPr>
          <a:xfrm>
            <a:off x="157162" y="1096366"/>
            <a:ext cx="4361688" cy="3044952"/>
          </a:xfrm>
          <a:prstGeom prst="roundRect">
            <a:avLst>
              <a:gd name="adj" fmla="val 6096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28167-0A86-4CB0-9F0E-D4E169F7C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501"/>
          <a:stretch/>
        </p:blipFill>
        <p:spPr>
          <a:xfrm>
            <a:off x="160877" y="1106066"/>
            <a:ext cx="4359018" cy="68580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AD04A2-39A1-495E-9EAB-9435B55F9B7A}"/>
              </a:ext>
            </a:extLst>
          </p:cNvPr>
          <p:cNvSpPr/>
          <p:nvPr/>
        </p:nvSpPr>
        <p:spPr>
          <a:xfrm>
            <a:off x="1850064" y="4235817"/>
            <a:ext cx="5951687" cy="692497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132E04-1E46-4F8B-B116-9CC01F5AA1C9}"/>
              </a:ext>
            </a:extLst>
          </p:cNvPr>
          <p:cNvSpPr txBox="1">
            <a:spLocks/>
          </p:cNvSpPr>
          <p:nvPr/>
        </p:nvSpPr>
        <p:spPr>
          <a:xfrm>
            <a:off x="173101" y="1149863"/>
            <a:ext cx="4345750" cy="64200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>
                <a:solidFill>
                  <a:srgbClr val="656565"/>
                </a:solidFill>
                <a:latin typeface="HelveticaNeueLT Std" panose="020B0604020202020204" pitchFamily="34" charset="0"/>
              </a:rPr>
              <a:t>NJCEP/TRC Managed  -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>
                <a:solidFill>
                  <a:srgbClr val="656565"/>
                </a:solidFill>
                <a:latin typeface="HelveticaNeueLT Std" panose="020B0604020202020204" pitchFamily="34" charset="0"/>
              </a:rPr>
              <a:t>Closed/Closing Out, Transitioned to Utilities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endParaRPr lang="en-US" sz="1400">
              <a:solidFill>
                <a:srgbClr val="656565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C4D66-E9B6-4608-85F4-72E27922B87B}"/>
              </a:ext>
            </a:extLst>
          </p:cNvPr>
          <p:cNvSpPr txBox="1"/>
          <p:nvPr/>
        </p:nvSpPr>
        <p:spPr>
          <a:xfrm>
            <a:off x="1850065" y="4288614"/>
            <a:ext cx="592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656565"/>
                </a:solidFill>
                <a:latin typeface="HelveticaNeueLT Std" panose="020B0604020202020204" pitchFamily="34" charset="0"/>
                <a:ea typeface="+mn-ea"/>
                <a:cs typeface="Arial" panose="020B0604020202020204" pitchFamily="34" charset="0"/>
              </a:rPr>
              <a:t>BPU/Utility Managed</a:t>
            </a:r>
          </a:p>
          <a:p>
            <a:pPr algn="ctr"/>
            <a:endParaRPr lang="en-US" sz="400" b="1">
              <a:solidFill>
                <a:srgbClr val="656565"/>
              </a:solidFill>
              <a:latin typeface="HelveticaNeueLT Std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713" indent="-112713" algn="ctr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  <a:ea typeface="+mn-ea"/>
                <a:cs typeface="Arial" panose="020B0604020202020204" pitchFamily="34" charset="0"/>
              </a:rPr>
              <a:t>Comfort Partners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97E13C-894D-41C6-B64D-0E9A8FB61C7A}"/>
              </a:ext>
            </a:extLst>
          </p:cNvPr>
          <p:cNvGrpSpPr/>
          <p:nvPr/>
        </p:nvGrpSpPr>
        <p:grpSpPr>
          <a:xfrm>
            <a:off x="4632827" y="1104019"/>
            <a:ext cx="4366870" cy="3045691"/>
            <a:chOff x="4586630" y="1117599"/>
            <a:chExt cx="4366870" cy="304569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5F9DDB7-FE7F-475A-9D4E-8F895EFABBF2}"/>
                </a:ext>
              </a:extLst>
            </p:cNvPr>
            <p:cNvSpPr/>
            <p:nvPr/>
          </p:nvSpPr>
          <p:spPr>
            <a:xfrm>
              <a:off x="4588654" y="1117599"/>
              <a:ext cx="4364846" cy="3045691"/>
            </a:xfrm>
            <a:prstGeom prst="roundRect">
              <a:avLst>
                <a:gd name="adj" fmla="val 5859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CE4AA3-1082-4E47-95B4-570EB0793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7709"/>
            <a:stretch/>
          </p:blipFill>
          <p:spPr>
            <a:xfrm>
              <a:off x="4586630" y="1129156"/>
              <a:ext cx="4365114" cy="679471"/>
            </a:xfrm>
            <a:prstGeom prst="rect">
              <a:avLst/>
            </a:prstGeom>
          </p:spPr>
        </p:pic>
      </p:grp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6011D2B-8BF1-46D9-80BF-42AF0BDD964C}"/>
              </a:ext>
            </a:extLst>
          </p:cNvPr>
          <p:cNvSpPr txBox="1">
            <a:spLocks/>
          </p:cNvSpPr>
          <p:nvPr/>
        </p:nvSpPr>
        <p:spPr>
          <a:xfrm>
            <a:off x="173100" y="1791866"/>
            <a:ext cx="4345749" cy="23311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lvl="1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</a:rPr>
              <a:t>Residential Products &amp; HVAC</a:t>
            </a:r>
          </a:p>
          <a:p>
            <a:pPr marL="230188" lvl="1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</a:rPr>
              <a:t>Residential Existing Homes</a:t>
            </a:r>
          </a:p>
          <a:p>
            <a:pPr marL="230188" lvl="1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</a:rPr>
              <a:t>C&amp;I Buildings (existing buildings)</a:t>
            </a:r>
          </a:p>
          <a:p>
            <a:pPr marL="230188" lvl="2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</a:rPr>
              <a:t>SmartStart Retrofit</a:t>
            </a:r>
          </a:p>
          <a:p>
            <a:pPr marL="230188" lvl="2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</a:rPr>
              <a:t>Pay for Performance Existing Buildings</a:t>
            </a:r>
          </a:p>
          <a:p>
            <a:pPr marL="230188" lvl="1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</a:rPr>
              <a:t>Direct Install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8BB51A3-F527-48B8-8169-1C53B2CCFFBA}"/>
              </a:ext>
            </a:extLst>
          </p:cNvPr>
          <p:cNvSpPr txBox="1">
            <a:spLocks/>
          </p:cNvSpPr>
          <p:nvPr/>
        </p:nvSpPr>
        <p:spPr>
          <a:xfrm>
            <a:off x="4635896" y="1791866"/>
            <a:ext cx="4335004" cy="23565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lvl="1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New Construction                                                                 </a:t>
            </a:r>
            <a:r>
              <a:rPr lang="en-US" sz="1200" i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Was: </a:t>
            </a:r>
            <a:r>
              <a:rPr lang="en-US" sz="1200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Residential New Construction, SmartStart New Construction, Pay for Performance New Construction, Customer Tailored Energy Efficiency Pilot New Construction</a:t>
            </a:r>
          </a:p>
          <a:p>
            <a:pPr marL="0" lvl="1" indent="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Large Energy Users</a:t>
            </a:r>
          </a:p>
          <a:p>
            <a:pPr marL="0" lvl="1" indent="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Local Government Energy Audit</a:t>
            </a:r>
          </a:p>
          <a:p>
            <a:pPr marL="0" lvl="1" indent="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Distributed Energy Resources</a:t>
            </a:r>
          </a:p>
          <a:p>
            <a:pPr marL="230188" lvl="1" indent="-230188" fontAlgn="auto"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School &amp; Small Business Stimulus Program (federally funded)</a:t>
            </a:r>
          </a:p>
          <a:p>
            <a:pPr fontAlgn="auto">
              <a:spcAft>
                <a:spcPts val="0"/>
              </a:spcAft>
            </a:pPr>
            <a:endParaRPr lang="en-US">
              <a:solidFill>
                <a:srgbClr val="656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95B1AF9-6385-456C-867E-0FE09C547B9B}"/>
              </a:ext>
            </a:extLst>
          </p:cNvPr>
          <p:cNvSpPr txBox="1">
            <a:spLocks/>
          </p:cNvSpPr>
          <p:nvPr/>
        </p:nvSpPr>
        <p:spPr>
          <a:xfrm>
            <a:off x="4632217" y="1151374"/>
            <a:ext cx="4345750" cy="64200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>
                <a:solidFill>
                  <a:srgbClr val="656565"/>
                </a:solidFill>
                <a:latin typeface="HelveticaNeueLT Std" panose="020B0604020202020204" pitchFamily="34" charset="0"/>
              </a:rPr>
              <a:t>NJCEP/TRC Managed  -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>
                <a:solidFill>
                  <a:srgbClr val="656565"/>
                </a:solidFill>
                <a:latin typeface="HelveticaNeueLT Std" panose="020B060402020202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64596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83085-2E30-49C6-A9D8-56946A973991}"/>
              </a:ext>
            </a:extLst>
          </p:cNvPr>
          <p:cNvSpPr txBox="1"/>
          <p:nvPr/>
        </p:nvSpPr>
        <p:spPr>
          <a:xfrm>
            <a:off x="387516" y="1022243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TRC Managed Programs</a:t>
            </a:r>
          </a:p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Incentive Budget: $117,415,104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A648C8-A5BF-491A-AC23-518E3539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Progress Towards Goals – TRC Managed Programs</a:t>
            </a:r>
            <a:endParaRPr lang="en-US" sz="2200">
              <a:latin typeface="HelveticaNeueLT St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0B2ED-3DED-F1CF-0095-1BA76D00BA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284" y="1715234"/>
            <a:ext cx="5182063" cy="2432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6E3CD-8C6F-F965-FACF-3F7B5A6F53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398" y="1097068"/>
            <a:ext cx="3692434" cy="3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0338"/>
      </p:ext>
    </p:extLst>
  </p:cSld>
  <p:clrMapOvr>
    <a:masterClrMapping/>
  </p:clrMapOvr>
  <p:transition advClick="0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8541" y="4743308"/>
            <a:ext cx="2057400" cy="273844"/>
          </a:xfrm>
        </p:spPr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83085-2E30-49C6-A9D8-56946A973991}"/>
              </a:ext>
            </a:extLst>
          </p:cNvPr>
          <p:cNvSpPr txBox="1"/>
          <p:nvPr/>
        </p:nvSpPr>
        <p:spPr>
          <a:xfrm>
            <a:off x="387516" y="1022243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A5C62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$2,407,121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A648C8-A5BF-491A-AC23-518E3539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Local Government Energy Audit (LGEA)</a:t>
            </a:r>
            <a:endParaRPr lang="en-US" sz="2200">
              <a:latin typeface="HelveticaNeueLT Std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A4D72-7BFF-4685-8180-DECA2CF8DD78}"/>
              </a:ext>
            </a:extLst>
          </p:cNvPr>
          <p:cNvSpPr txBox="1"/>
          <p:nvPr/>
        </p:nvSpPr>
        <p:spPr>
          <a:xfrm>
            <a:off x="4791790" y="1475511"/>
            <a:ext cx="4214151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5A5C62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Program Highlights</a:t>
            </a:r>
          </a:p>
          <a:p>
            <a:endParaRPr lang="en-US" sz="800">
              <a:solidFill>
                <a:srgbClr val="5A5C62"/>
              </a:solidFill>
              <a:latin typeface="HelveticaNeueLT Std" panose="020B0604020202020204" pitchFamily="34" charset="0"/>
            </a:endParaRPr>
          </a:p>
          <a:p>
            <a:pPr indent="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rgbClr val="5A5C62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12 applications this month	373 YTD</a:t>
            </a:r>
          </a:p>
          <a:p>
            <a:pPr indent="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rgbClr val="5A5C62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46 applications this month	275 YTD</a:t>
            </a:r>
          </a:p>
          <a:p>
            <a:pPr indent="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rgbClr val="5A5C62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Audited approximately 1,058,600 square feet</a:t>
            </a:r>
          </a:p>
          <a:p>
            <a:pPr indent="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rgbClr val="5A5C62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Held 1 Exit Meeting for 3 sites (including additional scopes)</a:t>
            </a:r>
          </a:p>
          <a:p>
            <a:pPr indent="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rgbClr val="5A5C62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Delivered Final Audit reports on 3 sites (1 entity)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B5E9E-33BE-5800-8F45-4EB83F07E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2663" y="1367328"/>
            <a:ext cx="5768900" cy="27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47673"/>
      </p:ext>
    </p:extLst>
  </p:cSld>
  <p:clrMapOvr>
    <a:masterClrMapping/>
  </p:clrMapOvr>
  <p:transition advClick="0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83085-2E30-49C6-A9D8-56946A973991}"/>
              </a:ext>
            </a:extLst>
          </p:cNvPr>
          <p:cNvSpPr txBox="1"/>
          <p:nvPr/>
        </p:nvSpPr>
        <p:spPr>
          <a:xfrm>
            <a:off x="387516" y="1022243"/>
            <a:ext cx="398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CHP and Fuel Cells</a:t>
            </a:r>
          </a:p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$20,803,955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A648C8-A5BF-491A-AC23-518E3539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Distributed Energy Resources</a:t>
            </a:r>
            <a:endParaRPr lang="en-US" sz="1200">
              <a:latin typeface="HelveticaNeueLT Std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641AA-293D-4324-BDB4-FDBFFFD6743E}"/>
              </a:ext>
            </a:extLst>
          </p:cNvPr>
          <p:cNvSpPr txBox="1"/>
          <p:nvPr/>
        </p:nvSpPr>
        <p:spPr>
          <a:xfrm>
            <a:off x="4767189" y="991908"/>
            <a:ext cx="3793487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Program Highlights</a:t>
            </a:r>
          </a:p>
          <a:p>
            <a:endParaRPr lang="en-US" sz="50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0 applications this month	1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0 applications this month	2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Completed:	0 installations this month	7 YTD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4F26D-B5C8-9AFA-E55F-CA1F24D371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405" y="1613319"/>
            <a:ext cx="5837774" cy="269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C4DCB-DE30-2DCA-30BF-6EC265C492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482" y="1866966"/>
            <a:ext cx="3040312" cy="28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9029"/>
      </p:ext>
    </p:extLst>
  </p:cSld>
  <p:clrMapOvr>
    <a:masterClrMapping/>
  </p:clrMapOvr>
  <p:transition advClick="0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83085-2E30-49C6-A9D8-56946A973991}"/>
              </a:ext>
            </a:extLst>
          </p:cNvPr>
          <p:cNvSpPr txBox="1"/>
          <p:nvPr/>
        </p:nvSpPr>
        <p:spPr>
          <a:xfrm>
            <a:off x="387516" y="104454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$180,000,000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A648C8-A5BF-491A-AC23-518E3539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School &amp; Small Business Stimulus Program</a:t>
            </a:r>
            <a:endParaRPr lang="en-US" sz="1200">
              <a:latin typeface="HelveticaNeueLT Std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641AA-293D-4324-BDB4-FDBFFFD6743E}"/>
              </a:ext>
            </a:extLst>
          </p:cNvPr>
          <p:cNvSpPr txBox="1"/>
          <p:nvPr/>
        </p:nvSpPr>
        <p:spPr>
          <a:xfrm>
            <a:off x="4767189" y="1413878"/>
            <a:ext cx="421508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Program Highlights</a:t>
            </a:r>
          </a:p>
          <a:p>
            <a:endParaRPr lang="en-US" sz="50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12 applications this month	147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20 applications this month	142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Completed:	  6 installations this month	  22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ABEAD-238F-4E11-8322-A09FD0BC3400}"/>
              </a:ext>
            </a:extLst>
          </p:cNvPr>
          <p:cNvSpPr txBox="1"/>
          <p:nvPr/>
        </p:nvSpPr>
        <p:spPr>
          <a:xfrm>
            <a:off x="4767189" y="2805878"/>
            <a:ext cx="3715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</a:rPr>
              <a:t>Note: This program is a multi-year continuing grant and not based on a fiscal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7554A-9449-5030-BFC2-E66048A8E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946" y="1544664"/>
            <a:ext cx="5694443" cy="27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028"/>
      </p:ext>
    </p:extLst>
  </p:cSld>
  <p:clrMapOvr>
    <a:masterClrMapping/>
  </p:clrMapOvr>
  <p:transition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83085-2E30-49C6-A9D8-56946A973991}"/>
              </a:ext>
            </a:extLst>
          </p:cNvPr>
          <p:cNvSpPr txBox="1"/>
          <p:nvPr/>
        </p:nvSpPr>
        <p:spPr>
          <a:xfrm>
            <a:off x="387516" y="1022243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Residential New Construction</a:t>
            </a:r>
          </a:p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$13,262,300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A648C8-A5BF-491A-AC23-518E3539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New Construction Programs</a:t>
            </a:r>
            <a:endParaRPr lang="en-US" sz="1200">
              <a:latin typeface="HelveticaNeueLT Std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3263E5-3AB7-4D00-A309-024177A4085C}"/>
              </a:ext>
            </a:extLst>
          </p:cNvPr>
          <p:cNvSpPr txBox="1"/>
          <p:nvPr/>
        </p:nvSpPr>
        <p:spPr>
          <a:xfrm>
            <a:off x="5238718" y="995952"/>
            <a:ext cx="351776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Program Highlights</a:t>
            </a:r>
          </a:p>
          <a:p>
            <a:endParaRPr lang="en-US" sz="40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3175" indent="107950">
              <a:buFont typeface="Arial" panose="020B0604020202020204" pitchFamily="34" charset="0"/>
              <a:buChar char="•"/>
              <a:tabLst>
                <a:tab pos="1316038" algn="l"/>
                <a:tab pos="2854325" algn="l"/>
                <a:tab pos="405923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Site Registrations Received/Enrolled:	169</a:t>
            </a:r>
          </a:p>
          <a:p>
            <a:pPr marL="3175" indent="107950">
              <a:buFont typeface="Arial" panose="020B0604020202020204" pitchFamily="34" charset="0"/>
              <a:buChar char="•"/>
              <a:tabLst>
                <a:tab pos="1316038" algn="l"/>
                <a:tab pos="2854325" algn="l"/>
                <a:tab pos="405923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Site Registrations Approved: 	164</a:t>
            </a:r>
          </a:p>
          <a:p>
            <a:pPr marL="3175" indent="107950">
              <a:buFont typeface="Arial" panose="020B0604020202020204" pitchFamily="34" charset="0"/>
              <a:buChar char="•"/>
              <a:tabLst>
                <a:tab pos="1316038" algn="l"/>
                <a:tab pos="2854325" algn="l"/>
                <a:tab pos="405923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Incentive Applications Received:	352</a:t>
            </a:r>
          </a:p>
          <a:p>
            <a:pPr marL="3175" indent="107950">
              <a:buFont typeface="Arial" panose="020B0604020202020204" pitchFamily="34" charset="0"/>
              <a:buChar char="•"/>
              <a:tabLst>
                <a:tab pos="1316038" algn="l"/>
                <a:tab pos="2854325" algn="l"/>
                <a:tab pos="405923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Incentive Applications Approved:	294</a:t>
            </a:r>
          </a:p>
          <a:p>
            <a:pPr marL="3175" indent="107950">
              <a:buFont typeface="Arial" panose="020B0604020202020204" pitchFamily="34" charset="0"/>
              <a:buChar char="•"/>
              <a:tabLst>
                <a:tab pos="1316038" algn="l"/>
                <a:tab pos="2854325" algn="l"/>
                <a:tab pos="405923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Projects Cancelled:		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73EFF-DA6F-A35B-50AA-31BCED94FB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161" y="1612763"/>
            <a:ext cx="5846634" cy="2792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AA8B91-D7B1-5475-938D-35E75DC65C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40" y="2143002"/>
            <a:ext cx="2810870" cy="273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490"/>
      </p:ext>
    </p:extLst>
  </p:cSld>
  <p:clrMapOvr>
    <a:masterClrMapping/>
  </p:clrMapOvr>
  <p:transition advClick="0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2B76D-05D2-4693-BC42-9441C868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107CEA-694F-4712-ACB0-7DC4C48A9961}"/>
              </a:ext>
            </a:extLst>
          </p:cNvPr>
          <p:cNvSpPr txBox="1">
            <a:spLocks/>
          </p:cNvSpPr>
          <p:nvPr/>
        </p:nvSpPr>
        <p:spPr>
          <a:xfrm>
            <a:off x="6924875" y="476726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66469543-EFA7-49FE-9FBA-0A7EAC2E5F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AE412-1782-4487-BC4D-E81343BB7060}"/>
              </a:ext>
            </a:extLst>
          </p:cNvPr>
          <p:cNvSpPr txBox="1"/>
          <p:nvPr/>
        </p:nvSpPr>
        <p:spPr>
          <a:xfrm>
            <a:off x="424687" y="762045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C&amp;I New Construction: </a:t>
            </a:r>
            <a:r>
              <a:rPr lang="en-US" sz="1600" b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P4P NC and C&amp;I NC</a:t>
            </a:r>
          </a:p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$12,040,069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1BE29-8B58-474D-9570-862899472DFC}"/>
              </a:ext>
            </a:extLst>
          </p:cNvPr>
          <p:cNvSpPr txBox="1"/>
          <p:nvPr/>
        </p:nvSpPr>
        <p:spPr>
          <a:xfrm>
            <a:off x="5052993" y="819781"/>
            <a:ext cx="402825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Program Highlights</a:t>
            </a:r>
          </a:p>
          <a:p>
            <a:endParaRPr lang="en-US" sz="400"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    2 enrollments this month	  44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    3 projects this month	  46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Paid:	    3 applications this month   33 YTD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986D090-F3C2-4700-AEC7-B80F96FA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New Construction Programs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9DC0A-1454-E759-0AE5-397ECBA33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7102" y="1486857"/>
            <a:ext cx="5688527" cy="2805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31246-24A8-AAFA-5F74-09C490355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728" y="1655305"/>
            <a:ext cx="3070293" cy="29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83085-2E30-49C6-A9D8-56946A973991}"/>
              </a:ext>
            </a:extLst>
          </p:cNvPr>
          <p:cNvSpPr txBox="1"/>
          <p:nvPr/>
        </p:nvSpPr>
        <p:spPr>
          <a:xfrm>
            <a:off x="387516" y="1022243"/>
            <a:ext cx="4412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C&amp;I Buildings: </a:t>
            </a:r>
            <a:r>
              <a:rPr lang="en-US" sz="1400" b="1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Retrofit, CTEEP, P4P EB, LEUP</a:t>
            </a:r>
            <a:endParaRPr lang="en-US" sz="1050" b="1">
              <a:solidFill>
                <a:srgbClr val="656565"/>
              </a:solidFill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$62,691,396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A648C8-A5BF-491A-AC23-518E3539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Commercial &amp; Industrial Programs</a:t>
            </a:r>
            <a:endParaRPr lang="en-US" sz="2200">
              <a:latin typeface="HelveticaNeueLT St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4238D-936F-DB9C-A0CF-605C681910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25" y="1711155"/>
            <a:ext cx="5183829" cy="2522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B01C4-9333-1228-F45F-658D55D0C4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746" y="1124832"/>
            <a:ext cx="3721407" cy="36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1444"/>
      </p:ext>
    </p:extLst>
  </p:cSld>
  <p:clrMapOvr>
    <a:masterClrMapping/>
  </p:clrMapOvr>
  <p:transition advClick="0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34B7-872B-4507-941C-2DA500FB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C&amp;I Buildings – Program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8C350-51AC-4069-AED1-56FC8EF9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2C2C4-5BBA-424A-8B75-A626F6C89B7C}"/>
              </a:ext>
            </a:extLst>
          </p:cNvPr>
          <p:cNvSpPr txBox="1"/>
          <p:nvPr/>
        </p:nvSpPr>
        <p:spPr>
          <a:xfrm>
            <a:off x="542694" y="726906"/>
            <a:ext cx="7843023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16038" algn="l"/>
                <a:tab pos="2973388" algn="l"/>
                <a:tab pos="4630738" algn="l"/>
              </a:tabLst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Large Energy User Program</a:t>
            </a:r>
          </a:p>
          <a:p>
            <a:pPr>
              <a:tabLst>
                <a:tab pos="1316038" algn="l"/>
                <a:tab pos="2973388" algn="l"/>
                <a:tab pos="4630738" algn="l"/>
              </a:tabLst>
            </a:pPr>
            <a:endParaRPr lang="en-US" sz="600"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  1 application this month		  7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  0 Final Energy Efficiency Plans this month	  4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Paid:	  0 applications this month		  7 YTD</a:t>
            </a: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endParaRPr lang="en-US" sz="6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Retrofit </a:t>
            </a:r>
            <a:r>
              <a:rPr lang="en-US" sz="1050" b="1" i="1">
                <a:solidFill>
                  <a:srgbClr val="FF0000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(Close-Out Program: transitioning to Utilities)</a:t>
            </a: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endParaRPr lang="en-US" sz="400"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  1 application this month		  1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  1 application this month		  8 YTD</a:t>
            </a:r>
            <a:endParaRPr lang="en-US" sz="300">
              <a:solidFill>
                <a:schemeClr val="tx1">
                  <a:lumMod val="65000"/>
                  <a:lumOff val="35000"/>
                </a:schemeClr>
              </a:solidFill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4913313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Paid:	  6 applications this month		 120 YTD</a:t>
            </a: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endParaRPr lang="en-US" sz="50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Pay for Performance Existing Buildings </a:t>
            </a:r>
            <a:r>
              <a:rPr lang="en-US" sz="1050" b="1" i="1">
                <a:solidFill>
                  <a:srgbClr val="FF0000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(Close-Out Program: transitioning to Utilities)</a:t>
            </a: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endParaRPr lang="en-US" sz="400">
              <a:solidFill>
                <a:schemeClr val="tx1">
                  <a:lumMod val="65000"/>
                  <a:lumOff val="35000"/>
                </a:schemeClr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  0 applications this month		    0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  4 Energy Reduction Plans		  15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Completed:	  0 projects this month		    4 YTD</a:t>
            </a: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316038" algn="l"/>
                <a:tab pos="2973388" algn="l"/>
                <a:tab pos="5032375" algn="l"/>
              </a:tabLst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Customer Tailored Energy Efficiency Pilot </a:t>
            </a:r>
            <a:r>
              <a:rPr lang="en-US" sz="1050" b="1" i="1">
                <a:solidFill>
                  <a:srgbClr val="FF0000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(Close-Out Program: transitioning to Utilities)</a:t>
            </a:r>
          </a:p>
          <a:p>
            <a:pPr indent="282575">
              <a:tabLst>
                <a:tab pos="1316038" algn="l"/>
                <a:tab pos="2973388" algn="l"/>
                <a:tab pos="5032375" algn="l"/>
              </a:tabLst>
            </a:pPr>
            <a:endParaRPr lang="en-US" sz="400">
              <a:solidFill>
                <a:schemeClr val="tx1">
                  <a:lumMod val="65000"/>
                  <a:lumOff val="35000"/>
                </a:schemeClr>
              </a:solidFill>
              <a:latin typeface="HelveticaNeueLT Std" panose="020B0604020202020204" pitchFamily="34" charset="0"/>
            </a:endParaRPr>
          </a:p>
          <a:p>
            <a:pPr indent="282575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  0 new enrollments this month	  0 YTD</a:t>
            </a:r>
            <a:endParaRPr lang="en-US" sz="400">
              <a:solidFill>
                <a:schemeClr val="tx1">
                  <a:lumMod val="65000"/>
                  <a:lumOff val="35000"/>
                </a:schemeClr>
              </a:solidFill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indent="282575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  0 applications this month		  5 YTD</a:t>
            </a:r>
          </a:p>
          <a:p>
            <a:pPr indent="282575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Paid:	  0 applications this month		57 YTD</a:t>
            </a:r>
          </a:p>
          <a:p>
            <a:pPr indent="282575">
              <a:buFont typeface="Arial" panose="020B0604020202020204" pitchFamily="34" charset="0"/>
              <a:buChar char="•"/>
              <a:tabLst>
                <a:tab pos="1316038" algn="l"/>
                <a:tab pos="2973388" algn="l"/>
                <a:tab pos="5032375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Held:	  0 scoping session meetings with customers this month	  0 YTD</a:t>
            </a:r>
          </a:p>
        </p:txBody>
      </p:sp>
    </p:spTree>
    <p:extLst>
      <p:ext uri="{BB962C8B-B14F-4D97-AF65-F5344CB8AC3E}">
        <p14:creationId xmlns:p14="http://schemas.microsoft.com/office/powerpoint/2010/main" val="354191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83085-2E30-49C6-A9D8-56946A973991}"/>
              </a:ext>
            </a:extLst>
          </p:cNvPr>
          <p:cNvSpPr txBox="1"/>
          <p:nvPr/>
        </p:nvSpPr>
        <p:spPr>
          <a:xfrm>
            <a:off x="387516" y="1022243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$6,210,263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A648C8-A5BF-491A-AC23-518E3539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Direct Install </a:t>
            </a:r>
            <a:r>
              <a:rPr lang="en-US" sz="1400" b="1" i="1">
                <a:solidFill>
                  <a:srgbClr val="AC0000"/>
                </a:solidFill>
                <a:latin typeface="HelveticaNeueLT Std" panose="020B0604020202020204" pitchFamily="34" charset="0"/>
              </a:rPr>
              <a:t>(Close-out Program: transitioning to Utilities)</a:t>
            </a:r>
            <a:endParaRPr lang="en-US" sz="2200" b="1" i="1">
              <a:solidFill>
                <a:srgbClr val="AC0000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847DD-E71E-4472-9CB4-A88FC89885F0}"/>
              </a:ext>
            </a:extLst>
          </p:cNvPr>
          <p:cNvSpPr txBox="1"/>
          <p:nvPr/>
        </p:nvSpPr>
        <p:spPr>
          <a:xfrm>
            <a:off x="4849758" y="1035812"/>
            <a:ext cx="369208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Program Highlights</a:t>
            </a:r>
          </a:p>
          <a:p>
            <a:endParaRPr lang="en-US" sz="300">
              <a:highlight>
                <a:srgbClr val="FFFF00"/>
              </a:highlight>
              <a:latin typeface="HelveticaNeueLT Std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Received:	  0 enrollments this month	    0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Approved:	  0 applications this month	    0 YTD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16038" algn="l"/>
                <a:tab pos="2973388" algn="l"/>
              </a:tabLst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Paid:	  0 applications this month	  80 YTD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435F8-67BC-65FE-1B9D-763064ECF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83" y="1451709"/>
            <a:ext cx="5341373" cy="263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6D818-7081-C089-F9C8-FBD04F1A8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865" y="1880749"/>
            <a:ext cx="2917866" cy="28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86"/>
      </p:ext>
    </p:extLst>
  </p:cSld>
  <p:clrMapOvr>
    <a:masterClrMapping/>
  </p:clrMapOvr>
  <p:transition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3890"/>
            <a:ext cx="5839387" cy="685800"/>
          </a:xfrm>
          <a:prstGeom prst="rect">
            <a:avLst/>
          </a:prstGeom>
        </p:spPr>
        <p:txBody>
          <a:bodyPr/>
          <a:lstStyle/>
          <a:p>
            <a:r>
              <a:rPr lang="en-US" sz="2325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2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2812A8-9744-44C6-B492-769F7A57D17C}"/>
              </a:ext>
            </a:extLst>
          </p:cNvPr>
          <p:cNvSpPr txBox="1"/>
          <p:nvPr/>
        </p:nvSpPr>
        <p:spPr>
          <a:xfrm>
            <a:off x="2039990" y="1256047"/>
            <a:ext cx="6644183" cy="3013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Welcome &amp; Introductions</a:t>
            </a: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Re-cap of Last Meeting</a:t>
            </a: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Current Program Updates</a:t>
            </a:r>
          </a:p>
          <a:p>
            <a:pPr marL="742950" marR="0" lvl="1" indent="-285750">
              <a:spcBef>
                <a:spcPts val="0"/>
              </a:spcBef>
              <a:spcAft>
                <a:spcPts val="500"/>
              </a:spcAft>
              <a:buFont typeface="+mj-lt"/>
              <a:buAutoNum type="alphaL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Condensed"/>
                <a:ea typeface="Calibri" panose="020F0502020204030204" pitchFamily="34" charset="0"/>
                <a:cs typeface="Times New Roman" panose="02020603050405020304" pitchFamily="18" charset="0"/>
              </a:rPr>
              <a:t>BPU Update</a:t>
            </a:r>
          </a:p>
          <a:p>
            <a:pPr marL="742950" marR="0" lvl="1" indent="-285750">
              <a:spcBef>
                <a:spcPts val="0"/>
              </a:spcBef>
              <a:spcAft>
                <a:spcPts val="500"/>
              </a:spcAft>
              <a:buFont typeface="+mj-lt"/>
              <a:buAutoNum type="alphaL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Condensed"/>
                <a:ea typeface="Calibri" panose="020F0502020204030204" pitchFamily="34" charset="0"/>
                <a:cs typeface="Times New Roman" panose="02020603050405020304" pitchFamily="18" charset="0"/>
              </a:rPr>
              <a:t>Utility Company Presentation</a:t>
            </a:r>
          </a:p>
          <a:p>
            <a:pPr marL="285750" indent="-28575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Calibri" panose="020F0502020204030204" pitchFamily="34" charset="0"/>
                <a:cs typeface="Times New Roman" panose="02020603050405020304" pitchFamily="18" charset="0"/>
              </a:rPr>
              <a:t> RECO Clean Heat Program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Condensed"/>
              <a:ea typeface="ＭＳ Ｐゴシック"/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Calibri Light" panose="020F0302020204030204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Calibri" panose="020F0502020204030204" pitchFamily="34" charset="0"/>
                <a:cs typeface="Times New Roman" panose="02020603050405020304" pitchFamily="18" charset="0"/>
              </a:rPr>
              <a:t>FY23 True-up Budget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Calibri Light" panose="020F0302020204030204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New Construction Program Update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Condensed"/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Planned Triennium 2 Timeline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General Q&amp;A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Items of Interest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ＭＳ Ｐゴシック"/>
              </a:rPr>
              <a:t>Next Meetings</a:t>
            </a:r>
          </a:p>
        </p:txBody>
      </p:sp>
    </p:spTree>
    <p:extLst>
      <p:ext uri="{BB962C8B-B14F-4D97-AF65-F5344CB8AC3E}">
        <p14:creationId xmlns:p14="http://schemas.microsoft.com/office/powerpoint/2010/main" val="3940393456"/>
      </p:ext>
    </p:extLst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05383-0288-49B1-92EB-658B17D1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C0E9B2-5151-4F65-9428-96449802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Comfort Partners</a:t>
            </a:r>
            <a:br>
              <a:rPr lang="en-US" sz="2000">
                <a:latin typeface="HelveticaNeueLT Std" panose="020B0604020202020204" pitchFamily="34" charset="0"/>
              </a:rPr>
            </a:br>
            <a:r>
              <a:rPr lang="en-US" sz="1000">
                <a:latin typeface="HelveticaNeueLT Std" panose="020B0604020202020204" pitchFamily="34" charset="0"/>
              </a:rPr>
              <a:t>BPU/Utility Managed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8A1E70F-8532-4BEB-8DB5-285EC5954C43}"/>
              </a:ext>
            </a:extLst>
          </p:cNvPr>
          <p:cNvSpPr txBox="1">
            <a:spLocks/>
          </p:cNvSpPr>
          <p:nvPr/>
        </p:nvSpPr>
        <p:spPr>
          <a:xfrm>
            <a:off x="6924875" y="476726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66469543-EFA7-49FE-9FBA-0A7EAC2E5F0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58CAA34-8199-4225-A757-2A0D7B1228ED}"/>
              </a:ext>
            </a:extLst>
          </p:cNvPr>
          <p:cNvSpPr txBox="1">
            <a:spLocks/>
          </p:cNvSpPr>
          <p:nvPr/>
        </p:nvSpPr>
        <p:spPr>
          <a:xfrm>
            <a:off x="6924875" y="476726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59C8B66E-3456-42F5-AD10-E71B5EA7164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2124F-05CC-4129-8818-39CBC0D5CCEB}"/>
              </a:ext>
            </a:extLst>
          </p:cNvPr>
          <p:cNvSpPr txBox="1"/>
          <p:nvPr/>
        </p:nvSpPr>
        <p:spPr>
          <a:xfrm>
            <a:off x="387516" y="1022243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656565"/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FY23 Incentive Budget: $41,787,072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560653A-9E3F-4EFE-821C-CAE4F83BEB1A}"/>
              </a:ext>
            </a:extLst>
          </p:cNvPr>
          <p:cNvGraphicFramePr>
            <a:graphicFrameLocks noGrp="1"/>
          </p:cNvGraphicFramePr>
          <p:nvPr/>
        </p:nvGraphicFramePr>
        <p:xfrm>
          <a:off x="4851145" y="1022243"/>
          <a:ext cx="4152611" cy="57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716">
                  <a:extLst>
                    <a:ext uri="{9D8B030D-6E8A-4147-A177-3AD203B41FA5}">
                      <a16:colId xmlns:a16="http://schemas.microsoft.com/office/drawing/2014/main" val="3331001554"/>
                    </a:ext>
                  </a:extLst>
                </a:gridCol>
                <a:gridCol w="1626147">
                  <a:extLst>
                    <a:ext uri="{9D8B030D-6E8A-4147-A177-3AD203B41FA5}">
                      <a16:colId xmlns:a16="http://schemas.microsoft.com/office/drawing/2014/main" val="12323170"/>
                    </a:ext>
                  </a:extLst>
                </a:gridCol>
                <a:gridCol w="1177748">
                  <a:extLst>
                    <a:ext uri="{9D8B030D-6E8A-4147-A177-3AD203B41FA5}">
                      <a16:colId xmlns:a16="http://schemas.microsoft.com/office/drawing/2014/main" val="3109293310"/>
                    </a:ext>
                  </a:extLst>
                </a:gridCol>
              </a:tblGrid>
              <a:tr h="253727">
                <a:tc gridSpan="3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NeueLT Std" panose="020B0604020202020204" pitchFamily="34" charset="0"/>
                          <a:cs typeface="Arial" panose="020B0604020202020204" pitchFamily="34" charset="0"/>
                        </a:rPr>
                        <a:t>Program Highlights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9437"/>
                  </a:ext>
                </a:extLst>
              </a:tr>
              <a:tr h="30107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NeueLT Std" panose="020B0604020202020204" pitchFamily="34" charset="0"/>
                          <a:cs typeface="Arial" panose="020B0604020202020204" pitchFamily="34" charset="0"/>
                        </a:rPr>
                        <a:t>Completed: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NeueLT Std" panose="020B0604020202020204" pitchFamily="34" charset="0"/>
                          <a:cs typeface="Arial" panose="020B0604020202020204" pitchFamily="34" charset="0"/>
                        </a:rPr>
                        <a:t>340 projects this month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NeueLT Std" panose="020B0604020202020204" pitchFamily="34" charset="0"/>
                          <a:cs typeface="Arial" panose="020B0604020202020204" pitchFamily="34" charset="0"/>
                        </a:rPr>
                        <a:t>2,480 YTD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4026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F61EAD8-398C-107D-CDCF-4FF76850EB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791" y="1553715"/>
            <a:ext cx="5507894" cy="2622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C0957-2958-BBD8-E676-C8A5DA739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955" y="1572961"/>
            <a:ext cx="3291839" cy="32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FA14-C7B0-47AC-8685-DC388E48E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555" y="1145563"/>
            <a:ext cx="5639948" cy="1796421"/>
          </a:xfrm>
        </p:spPr>
        <p:txBody>
          <a:bodyPr/>
          <a:lstStyle/>
          <a:p>
            <a:pPr algn="ctr"/>
            <a:r>
              <a:rPr lang="en-US"/>
              <a:t> </a:t>
            </a:r>
            <a:br>
              <a:rPr lang="en-US"/>
            </a:br>
            <a:r>
              <a:rPr lang="en-US"/>
              <a:t>Utility Updates</a:t>
            </a:r>
            <a:br>
              <a:rPr lang="en-US"/>
            </a:br>
            <a:r>
              <a:rPr lang="en-US" sz="3300"/>
              <a:t>NJ Energy Efficiency Stakeholder Meeting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37E80-7299-4D55-BCA6-94DCD9D16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3873745"/>
            <a:ext cx="5825202" cy="629714"/>
          </a:xfrm>
        </p:spPr>
        <p:txBody>
          <a:bodyPr>
            <a:normAutofit/>
          </a:bodyPr>
          <a:lstStyle/>
          <a:p>
            <a:pPr algn="ctr"/>
            <a:r>
              <a:rPr lang="en-US" sz="240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34237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7CE9-4DDF-42C3-A681-B46E4F7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13611"/>
            <a:ext cx="6697240" cy="499730"/>
          </a:xfrm>
        </p:spPr>
        <p:txBody>
          <a:bodyPr>
            <a:normAutofit fontScale="90000"/>
          </a:bodyPr>
          <a:lstStyle/>
          <a:p>
            <a:r>
              <a:rPr lang="en-US"/>
              <a:t>Reminders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5197-BB4A-40E3-9DF2-04094F71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74559"/>
            <a:ext cx="6761480" cy="315018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500">
                <a:solidFill>
                  <a:schemeClr val="tx1"/>
                </a:solidFill>
              </a:rPr>
              <a:t>Reach out to utilities where you may be interested in doing business.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Explore the information they have posted and reach out if you have questions.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Sign up for any contractor updates if that is available. 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Build your understanding of utility specific elements (e.g. financing options, online forms) 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Some programs have specific contractor requirements and may require a Participating Contractor Agreement</a:t>
            </a:r>
          </a:p>
          <a:p>
            <a:r>
              <a:rPr lang="en-US" sz="1500">
                <a:solidFill>
                  <a:schemeClr val="tx1"/>
                </a:solidFill>
              </a:rPr>
              <a:t>Contact info for all utilities is available on the NJCEP Transition page</a:t>
            </a:r>
            <a:endParaRPr lang="en-US" sz="1500" b="1">
              <a:solidFill>
                <a:schemeClr val="bg1"/>
              </a:solidFill>
            </a:endParaRPr>
          </a:p>
          <a:p>
            <a:endParaRPr lang="en-US" sz="150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sz="1350"/>
          </a:p>
          <a:p>
            <a:pPr marL="0" indent="0">
              <a:buNone/>
            </a:pPr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203D9-53CA-4C4F-B314-749B450208F9}"/>
              </a:ext>
            </a:extLst>
          </p:cNvPr>
          <p:cNvSpPr txBox="1"/>
          <p:nvPr/>
        </p:nvSpPr>
        <p:spPr>
          <a:xfrm>
            <a:off x="903832" y="3797334"/>
            <a:ext cx="6301409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Utilities appreciate your patience during this transition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Committed to updating FAQs and materials to provide clarity to customers and contractors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7CE9-4DDF-42C3-A681-B46E4F7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13611"/>
            <a:ext cx="6697240" cy="499730"/>
          </a:xfrm>
        </p:spPr>
        <p:txBody>
          <a:bodyPr>
            <a:normAutofit fontScale="90000"/>
          </a:bodyPr>
          <a:lstStyle/>
          <a:p>
            <a:r>
              <a:rPr lang="en-US"/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5197-BB4A-40E3-9DF2-04094F71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74557"/>
            <a:ext cx="7244522" cy="407452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Recurring joint utility calls to provide program updates and secure feedback  </a:t>
            </a:r>
          </a:p>
          <a:p>
            <a:pPr lvl="1"/>
            <a:r>
              <a:rPr lang="en-US" sz="1500" b="1">
                <a:solidFill>
                  <a:schemeClr val="tx1">
                    <a:lumMod val="95000"/>
                    <a:lumOff val="5000"/>
                  </a:schemeClr>
                </a:solidFill>
              </a:rPr>
              <a:t>Home Performance with ENERGY STAR contractors 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150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Normally meetings are held every other month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Held a special meeting earlier today – March 16</a:t>
            </a:r>
            <a:r>
              <a:rPr lang="en-US" sz="1500" baseline="30000">
                <a:solidFill>
                  <a:schemeClr val="tx1"/>
                </a:solidFill>
              </a:rPr>
              <a:t>th </a:t>
            </a:r>
            <a:r>
              <a:rPr lang="en-US" sz="150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500" b="1">
                <a:solidFill>
                  <a:schemeClr val="tx1">
                    <a:lumMod val="95000"/>
                    <a:lumOff val="5000"/>
                  </a:schemeClr>
                </a:solidFill>
              </a:rPr>
              <a:t>HVAC contractor meeting</a:t>
            </a:r>
          </a:p>
          <a:p>
            <a:pPr lvl="2"/>
            <a:r>
              <a:rPr lang="en-US" sz="1350" b="1">
                <a:solidFill>
                  <a:schemeClr val="tx1">
                    <a:lumMod val="95000"/>
                    <a:lumOff val="5000"/>
                  </a:schemeClr>
                </a:solidFill>
              </a:rPr>
              <a:t>Look for an announcement for an April meeting</a:t>
            </a:r>
          </a:p>
          <a:p>
            <a:pPr lvl="1"/>
            <a:r>
              <a:rPr lang="en-US" sz="1650">
                <a:solidFill>
                  <a:schemeClr val="tx1"/>
                </a:solidFill>
              </a:rPr>
              <a:t>PSE&amp;G Trade Ally Networking Event 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April 13</a:t>
            </a:r>
            <a:r>
              <a:rPr lang="en-US" sz="1500" baseline="30000">
                <a:solidFill>
                  <a:schemeClr val="tx1"/>
                </a:solidFill>
              </a:rPr>
              <a:t>th</a:t>
            </a:r>
            <a:r>
              <a:rPr lang="en-US" sz="1500">
                <a:solidFill>
                  <a:schemeClr val="tx1"/>
                </a:solidFill>
              </a:rPr>
              <a:t> – 8am, Edison – Save the Date</a:t>
            </a:r>
          </a:p>
          <a:p>
            <a:pPr lvl="2"/>
            <a:r>
              <a:rPr lang="en-US" sz="1350" b="1">
                <a:solidFill>
                  <a:schemeClr val="tx1">
                    <a:lumMod val="95000"/>
                    <a:lumOff val="5000"/>
                  </a:schemeClr>
                </a:solidFill>
              </a:rPr>
              <a:t>Home Performance with ENERGY STAR contractors &amp; HVAC contractors </a:t>
            </a:r>
          </a:p>
          <a:p>
            <a:pPr lvl="1"/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Reach out to your utility if you are interested in attending future meetings</a:t>
            </a:r>
            <a:endParaRPr lang="en-US" sz="1500">
              <a:solidFill>
                <a:schemeClr val="tx1"/>
              </a:solidFill>
            </a:endParaRPr>
          </a:p>
          <a:p>
            <a:pPr lvl="1"/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Contractors do not need to wait for meetings if they have questions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Utilities responded to the DOE RFI on the Inflation Reduction Act programs</a:t>
            </a:r>
          </a:p>
          <a:p>
            <a:pPr marL="342900" lvl="1" indent="0">
              <a:buNone/>
            </a:pPr>
            <a:endParaRPr lang="en-US" sz="15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0" lvl="2" indent="0">
              <a:buNone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baseline="30000">
              <a:solidFill>
                <a:schemeClr val="tx1"/>
              </a:solidFill>
            </a:endParaRPr>
          </a:p>
          <a:p>
            <a:pPr lvl="1"/>
            <a:endParaRPr lang="en-US" sz="135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endParaRPr lang="en-US" sz="1350"/>
          </a:p>
          <a:p>
            <a:pPr marL="0" indent="0">
              <a:buNone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2371378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B0B2-3E06-01C8-EAE4-BB8C9FC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CEE99-8388-84AF-6A4A-78299D3F8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1" y="952500"/>
            <a:ext cx="7990839" cy="3475945"/>
          </a:xfrm>
        </p:spPr>
        <p:txBody>
          <a:bodyPr/>
          <a:lstStyle/>
          <a:p>
            <a:r>
              <a:rPr lang="en-US" sz="1650">
                <a:solidFill>
                  <a:schemeClr val="tx1"/>
                </a:solidFill>
              </a:rPr>
              <a:t>After considering additional trade ally feedback, utilities are making minor changes to the implementation of the DOE Cooling Standard.  This new chart will be effective on April 1, 2023.</a:t>
            </a:r>
          </a:p>
          <a:p>
            <a:endParaRPr lang="en-US" sz="165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55578-765B-D52B-2132-2FAB0CD7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5" y="1783153"/>
            <a:ext cx="8287164" cy="29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7CE9-4DDF-42C3-A681-B46E4F7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13611"/>
            <a:ext cx="6697240" cy="499730"/>
          </a:xfrm>
        </p:spPr>
        <p:txBody>
          <a:bodyPr>
            <a:normAutofit fontScale="90000"/>
          </a:bodyPr>
          <a:lstStyle/>
          <a:p>
            <a:r>
              <a:rPr lang="en-US"/>
              <a:t>DOE news on </a:t>
            </a:r>
            <a:r>
              <a:rPr lang="en-US" err="1"/>
              <a:t>HPwE</a:t>
            </a:r>
            <a:r>
              <a:rPr lang="en-US"/>
              <a:t> Program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5197-BB4A-40E3-9DF2-04094F71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74559"/>
            <a:ext cx="6761480" cy="315018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500">
                <a:solidFill>
                  <a:schemeClr val="tx1"/>
                </a:solidFill>
              </a:rPr>
              <a:t>On February 22, 2023, the US DOE notified all </a:t>
            </a:r>
            <a:r>
              <a:rPr lang="en-US" sz="1500" err="1">
                <a:solidFill>
                  <a:schemeClr val="tx1"/>
                </a:solidFill>
              </a:rPr>
              <a:t>HPwES</a:t>
            </a:r>
            <a:r>
              <a:rPr lang="en-US" sz="1500">
                <a:solidFill>
                  <a:schemeClr val="tx1"/>
                </a:solidFill>
              </a:rPr>
              <a:t> sponsors that they plan to sunset the </a:t>
            </a:r>
            <a:r>
              <a:rPr lang="en-US" sz="1500" err="1">
                <a:solidFill>
                  <a:schemeClr val="tx1"/>
                </a:solidFill>
              </a:rPr>
              <a:t>HPwES</a:t>
            </a:r>
            <a:r>
              <a:rPr lang="en-US" sz="1500">
                <a:solidFill>
                  <a:schemeClr val="tx1"/>
                </a:solidFill>
              </a:rPr>
              <a:t> program</a:t>
            </a:r>
          </a:p>
          <a:p>
            <a:r>
              <a:rPr lang="en-US" sz="1500">
                <a:solidFill>
                  <a:schemeClr val="tx1"/>
                </a:solidFill>
              </a:rPr>
              <a:t>Rationale is tied to belief that new programs under both the Bipartisan Infrastructure Action and the Inflation Reduction Act will be transformative in nature so </a:t>
            </a:r>
            <a:r>
              <a:rPr lang="en-US" sz="1500" err="1">
                <a:solidFill>
                  <a:schemeClr val="tx1"/>
                </a:solidFill>
              </a:rPr>
              <a:t>HPwES</a:t>
            </a:r>
            <a:r>
              <a:rPr lang="en-US" sz="1500">
                <a:solidFill>
                  <a:schemeClr val="tx1"/>
                </a:solidFill>
              </a:rPr>
              <a:t> will no longer be necessary</a:t>
            </a:r>
          </a:p>
          <a:p>
            <a:r>
              <a:rPr lang="en-US" sz="1500">
                <a:solidFill>
                  <a:schemeClr val="tx1"/>
                </a:solidFill>
              </a:rPr>
              <a:t>NJ Utilities had no advance knowledge or input on this decision</a:t>
            </a:r>
          </a:p>
          <a:p>
            <a:r>
              <a:rPr lang="en-US" sz="1500">
                <a:solidFill>
                  <a:schemeClr val="tx1"/>
                </a:solidFill>
              </a:rPr>
              <a:t>Utilities have the opportunity to provide feedback on their proposed timeline for transition.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Met with the </a:t>
            </a:r>
            <a:r>
              <a:rPr lang="en-US" sz="1500" err="1">
                <a:solidFill>
                  <a:schemeClr val="tx1"/>
                </a:solidFill>
              </a:rPr>
              <a:t>HPwES</a:t>
            </a:r>
            <a:r>
              <a:rPr lang="en-US" sz="1500">
                <a:solidFill>
                  <a:schemeClr val="tx1"/>
                </a:solidFill>
              </a:rPr>
              <a:t> contractors earlier today to gather input from participating contractors</a:t>
            </a:r>
          </a:p>
          <a:p>
            <a:endParaRPr lang="en-US" sz="1500" b="1">
              <a:solidFill>
                <a:schemeClr val="bg1"/>
              </a:solidFill>
            </a:endParaRPr>
          </a:p>
          <a:p>
            <a:endParaRPr lang="en-US" sz="150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sz="1350"/>
          </a:p>
          <a:p>
            <a:pPr marL="0" indent="0">
              <a:buNone/>
            </a:pPr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203D9-53CA-4C4F-B314-749B450208F9}"/>
              </a:ext>
            </a:extLst>
          </p:cNvPr>
          <p:cNvSpPr txBox="1"/>
          <p:nvPr/>
        </p:nvSpPr>
        <p:spPr>
          <a:xfrm>
            <a:off x="903832" y="3797334"/>
            <a:ext cx="630140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There is no immediate change to the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existing </a:t>
            </a:r>
            <a:r>
              <a:rPr lang="en-US" b="1" err="1">
                <a:solidFill>
                  <a:schemeClr val="bg1"/>
                </a:solidFill>
              </a:rPr>
              <a:t>HPwES</a:t>
            </a:r>
            <a:r>
              <a:rPr lang="en-US" b="1">
                <a:solidFill>
                  <a:schemeClr val="bg1"/>
                </a:solidFill>
              </a:rPr>
              <a:t> program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AC3ACF-3E4B-48CD-94BC-2B9FA21A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Questions?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F7301-AEFC-CAC3-1178-A99203329603}"/>
              </a:ext>
            </a:extLst>
          </p:cNvPr>
          <p:cNvSpPr txBox="1"/>
          <p:nvPr/>
        </p:nvSpPr>
        <p:spPr>
          <a:xfrm>
            <a:off x="928357" y="3370556"/>
            <a:ext cx="6301409" cy="166199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</a:rPr>
              <a:t>  RECO Presentation to follow</a:t>
            </a:r>
          </a:p>
          <a:p>
            <a:pPr algn="ctr"/>
            <a:endParaRPr lang="en-US" sz="2100">
              <a:solidFill>
                <a:schemeClr val="bg1"/>
              </a:solidFill>
            </a:endParaRPr>
          </a:p>
          <a:p>
            <a:pPr algn="ctr"/>
            <a:r>
              <a:rPr lang="en-US" sz="2100">
                <a:solidFill>
                  <a:schemeClr val="bg1"/>
                </a:solidFill>
              </a:rPr>
              <a:t>April EE Stakeholder Meeting will include a presentation from PSE&amp;G on their programs  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6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EC0D10-52CE-4360-806A-57D8463F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17" y="2494232"/>
            <a:ext cx="3973445" cy="13633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March 16,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63FA0-D0EF-4882-AA8C-6B0E2A2A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56" y="509242"/>
            <a:ext cx="7374990" cy="1494116"/>
          </a:xfrm>
        </p:spPr>
        <p:txBody>
          <a:bodyPr/>
          <a:lstStyle/>
          <a:p>
            <a:r>
              <a:rPr lang="en-US"/>
              <a:t>Rockland Electric Company </a:t>
            </a:r>
            <a:br>
              <a:rPr lang="en-US"/>
            </a:br>
            <a:r>
              <a:rPr lang="en-US"/>
              <a:t>Clean Heat Program –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241119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3">
            <a:extLst>
              <a:ext uri="{FF2B5EF4-FFF2-40B4-BE49-F238E27FC236}">
                <a16:creationId xmlns:a16="http://schemas.microsoft.com/office/drawing/2014/main" id="{DB3EDC50-D7C3-FAF9-41E2-1C242338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646235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09C54F6-22E0-DC11-B4E4-74758399CF70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1514" eaLnBrk="1" hangingPunct="1"/>
            <a:r>
              <a:rPr lang="en-US" sz="2625">
                <a:solidFill>
                  <a:prstClr val="white"/>
                </a:solidFill>
                <a:latin typeface="Calibri Light" panose="020F0302020204030204"/>
              </a:rPr>
              <a:t>Agenda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A54C4A7-DC47-D0B7-6D66-FD7DD7E6BFD6}"/>
              </a:ext>
            </a:extLst>
          </p:cNvPr>
          <p:cNvSpPr txBox="1">
            <a:spLocks/>
          </p:cNvSpPr>
          <p:nvPr/>
        </p:nvSpPr>
        <p:spPr>
          <a:xfrm>
            <a:off x="440872" y="646234"/>
            <a:ext cx="7693667" cy="368585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cover today?</a:t>
            </a:r>
          </a:p>
          <a:p>
            <a:pPr marL="340995" lvl="1" indent="0" defTabSz="685800">
              <a:spcBef>
                <a:spcPts val="375"/>
              </a:spcBef>
              <a:buNone/>
            </a:pPr>
            <a:endParaRPr lang="en-US" sz="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en-US" sz="165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Clean Heat Program</a:t>
            </a:r>
            <a:endParaRPr lang="en-US" sz="16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65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 Overview </a:t>
            </a:r>
            <a:endParaRPr lang="en-US" sz="16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65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Becoming a Participating Contractor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65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 Incentives </a:t>
            </a:r>
            <a:endParaRPr lang="en-US" sz="16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65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Required Document Checklist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65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 Tools</a:t>
            </a:r>
            <a:endParaRPr lang="en-US" sz="16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65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Next Steps</a:t>
            </a:r>
            <a:endParaRPr lang="en-US" sz="16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519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  <a:cs typeface="Arial" panose="020B0604020202020204"/>
              <a:hlinkClick r:id="rId3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72640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F0CBCB6-5D16-DAC9-D570-29778D1E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39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625" b="1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Program Overview</a:t>
            </a:r>
            <a:endParaRPr lang="en-US" altLang="en-US" sz="2625" b="1">
              <a:solidFill>
                <a:prstClr val="white"/>
              </a:solidFill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A40C4-40CF-772B-D0D4-5D1D9A5C9894}"/>
              </a:ext>
            </a:extLst>
          </p:cNvPr>
          <p:cNvSpPr txBox="1"/>
          <p:nvPr/>
        </p:nvSpPr>
        <p:spPr>
          <a:xfrm>
            <a:off x="2188326" y="2325795"/>
            <a:ext cx="4638501" cy="49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625" b="1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Program Overview</a:t>
            </a:r>
            <a:endParaRPr lang="en-US" sz="135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1F89-F27F-4BAF-0A02-AFFB4B5BC807}"/>
              </a:ext>
            </a:extLst>
          </p:cNvPr>
          <p:cNvSpPr txBox="1"/>
          <p:nvPr/>
        </p:nvSpPr>
        <p:spPr>
          <a:xfrm>
            <a:off x="0" y="548641"/>
            <a:ext cx="68268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294" indent="-64294" defTabSz="685800"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February 1, 2022, Rockland Electric Company Launched NJ’s only program dedicated to cold climate </a:t>
            </a:r>
            <a:r>
              <a:rPr lang="en-US" sz="135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ccASHP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GSHP rebates.</a:t>
            </a:r>
          </a:p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294" indent="-64294" defTabSz="685800">
              <a:buFont typeface="Arial" panose="020B0604020202020204" pitchFamily="34" charset="0"/>
              <a:buChar char="•"/>
              <a:defRPr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Eligibility: 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and C&amp;I Rockland Electric Company Customers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Retrofit Projects Only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294" lvl="1" indent="-64294" defTabSz="685800">
              <a:buFont typeface="Arial" panose="020B0604020202020204" pitchFamily="34" charset="0"/>
              <a:buChar char="•"/>
              <a:defRPr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Equipment Eligibility: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NEEP Certified Equipment only</a:t>
            </a:r>
          </a:p>
          <a:p>
            <a:pPr marL="341528" lvl="1" defTabSz="685800"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7156" indent="-107156" defTabSz="685800">
              <a:buFont typeface="Arial" panose="020B0604020202020204" pitchFamily="34" charset="0"/>
              <a:buChar char="•"/>
              <a:defRPr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Tools available: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Manual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Heat Bulk Upload Template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Sightline Online Intake Tool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Heat Prescriptive Calculator</a:t>
            </a:r>
          </a:p>
          <a:p>
            <a:pPr marL="502263" lvl="1" indent="-160735" defTabSz="685800">
              <a:buFont typeface="Wingdings" panose="05000000000000000000" pitchFamily="2" charset="2"/>
              <a:buChar char="§"/>
              <a:defRPr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ASHRAE design temperature counties for New Jersey </a:t>
            </a:r>
          </a:p>
        </p:txBody>
      </p:sp>
    </p:spTree>
    <p:extLst>
      <p:ext uri="{BB962C8B-B14F-4D97-AF65-F5344CB8AC3E}">
        <p14:creationId xmlns:p14="http://schemas.microsoft.com/office/powerpoint/2010/main" val="47172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30AE15-BC39-469F-BAD2-032C0494BC55}"/>
              </a:ext>
            </a:extLst>
          </p:cNvPr>
          <p:cNvSpPr txBox="1">
            <a:spLocks/>
          </p:cNvSpPr>
          <p:nvPr/>
        </p:nvSpPr>
        <p:spPr>
          <a:xfrm>
            <a:off x="1024035" y="1465609"/>
            <a:ext cx="6452118" cy="994172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5E6167"/>
                </a:solidFill>
                <a:latin typeface="Helvetica Condensed"/>
                <a:ea typeface="Helvetica Neue" panose="02000206000000020004" pitchFamily="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cap="none"/>
              <a:t>Recap of Last Month</a:t>
            </a:r>
            <a:endParaRPr lang="en-US" sz="2325" b="0" cap="none"/>
          </a:p>
        </p:txBody>
      </p:sp>
    </p:spTree>
    <p:extLst>
      <p:ext uri="{BB962C8B-B14F-4D97-AF65-F5344CB8AC3E}">
        <p14:creationId xmlns:p14="http://schemas.microsoft.com/office/powerpoint/2010/main" val="489736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F0CBCB6-5D16-DAC9-D570-29778D1E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39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625" b="1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Service Territory</a:t>
            </a:r>
            <a:endParaRPr lang="en-US" altLang="en-US" sz="2625" b="1">
              <a:solidFill>
                <a:prstClr val="white"/>
              </a:solidFill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6FF45-31AA-0C5F-A2E5-5D4FF276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9" y="697080"/>
            <a:ext cx="3459088" cy="36129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92299F-19BF-BE9A-D2B3-461AFB459ABF}"/>
              </a:ext>
            </a:extLst>
          </p:cNvPr>
          <p:cNvSpPr/>
          <p:nvPr/>
        </p:nvSpPr>
        <p:spPr bwMode="auto">
          <a:xfrm>
            <a:off x="1366034" y="2403119"/>
            <a:ext cx="2000250" cy="380923"/>
          </a:xfrm>
          <a:prstGeom prst="roundRect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169" tIns="34085" rIns="68169" bIns="34085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1686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790" kern="0">
              <a:solidFill>
                <a:prstClr val="black"/>
              </a:solidFill>
              <a:latin typeface="Arial" pitchFamily="-110" charset="0"/>
              <a:ea typeface="+mn-ea"/>
              <a:cs typeface="+mn-cs"/>
            </a:endParaRPr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292D861B-5735-0B16-119E-7749F8B11FB7}"/>
              </a:ext>
            </a:extLst>
          </p:cNvPr>
          <p:cNvGraphicFramePr>
            <a:graphicFrameLocks noGrp="1"/>
          </p:cNvGraphicFramePr>
          <p:nvPr/>
        </p:nvGraphicFramePr>
        <p:xfrm>
          <a:off x="4266584" y="1103826"/>
          <a:ext cx="4174156" cy="2060868"/>
        </p:xfrm>
        <a:graphic>
          <a:graphicData uri="http://schemas.openxmlformats.org/drawingml/2006/table">
            <a:tbl>
              <a:tblPr firstRow="1" bandRow="1"/>
              <a:tblGrid>
                <a:gridCol w="893773">
                  <a:extLst>
                    <a:ext uri="{9D8B030D-6E8A-4147-A177-3AD203B41FA5}">
                      <a16:colId xmlns:a16="http://schemas.microsoft.com/office/drawing/2014/main" val="42845662"/>
                    </a:ext>
                  </a:extLst>
                </a:gridCol>
                <a:gridCol w="1128389">
                  <a:extLst>
                    <a:ext uri="{9D8B030D-6E8A-4147-A177-3AD203B41FA5}">
                      <a16:colId xmlns:a16="http://schemas.microsoft.com/office/drawing/2014/main" val="3675569079"/>
                    </a:ext>
                  </a:extLst>
                </a:gridCol>
                <a:gridCol w="2151994">
                  <a:extLst>
                    <a:ext uri="{9D8B030D-6E8A-4147-A177-3AD203B41FA5}">
                      <a16:colId xmlns:a16="http://schemas.microsoft.com/office/drawing/2014/main" val="4279083809"/>
                    </a:ext>
                  </a:extLst>
                </a:gridCol>
              </a:tblGrid>
              <a:tr h="276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County</a:t>
                      </a:r>
                    </a:p>
                  </a:txBody>
                  <a:tcPr marL="68169" marR="68169" marT="34085" marB="34085" anchor="ctr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Township</a:t>
                      </a:r>
                    </a:p>
                  </a:txBody>
                  <a:tcPr marL="68169" marR="68169" marT="34085" marB="340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Communities</a:t>
                      </a:r>
                    </a:p>
                  </a:txBody>
                  <a:tcPr marL="68169" marR="68169" marT="34085" marB="34085" anchor="ctr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043178"/>
                  </a:ext>
                </a:extLst>
              </a:tr>
              <a:tr h="1028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Mahwah, Wyckoff (Part)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Alendale</a:t>
                      </a:r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Alpine, Closter; Cresskill, Demarest, Franklin Lakes, Harrington Park, Haworth (Part), Montvale, Northvale, Norwood, Oakland, Old Tappan (Part), Ramsey, River Vale (Part), </a:t>
                      </a:r>
                      <a:r>
                        <a:rPr lang="en-US" sz="9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Rockleigh</a:t>
                      </a:r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Saddle River (Part), Upper Saddle River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67371"/>
                  </a:ext>
                </a:extLst>
              </a:tr>
              <a:tr h="276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Passaic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Milford (Part) 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Ringwood (Part)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84792"/>
                  </a:ext>
                </a:extLst>
              </a:tr>
              <a:tr h="479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Sussex 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Montague (Part), Vernon (Part), Wantage (Part)</a:t>
                      </a: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69" marR="68169" marT="34085" marB="34085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699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72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F0CBCB6-5D16-DAC9-D570-29778D1E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39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3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 Eligibility</a:t>
            </a:r>
            <a:endParaRPr lang="en-US" altLang="en-US" sz="2625" b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8015E-84A3-7F31-68BD-9998C337DCFB}"/>
              </a:ext>
            </a:extLst>
          </p:cNvPr>
          <p:cNvSpPr txBox="1"/>
          <p:nvPr/>
        </p:nvSpPr>
        <p:spPr>
          <a:xfrm>
            <a:off x="71121" y="629920"/>
            <a:ext cx="67729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submitting a Rockland Electric Company Clean Heat application, you will be required to provide an active Rockland Electric Company Electric account number.</a:t>
            </a:r>
          </a:p>
          <a:p>
            <a:pPr defTabSz="685800"/>
            <a:endParaRPr 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the owner of the Rockland Electric Company account, the invoice MUST show the name and exact address of where the service was provided.</a:t>
            </a: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a landlord requests the service, then the names of both landlord and account holder must be on the customer invoice.</a:t>
            </a: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account holder of the Rockland Electric Company Account must also be the one who signs the Customer Acknowledgement form.</a:t>
            </a:r>
          </a:p>
        </p:txBody>
      </p:sp>
    </p:spTree>
    <p:extLst>
      <p:ext uri="{BB962C8B-B14F-4D97-AF65-F5344CB8AC3E}">
        <p14:creationId xmlns:p14="http://schemas.microsoft.com/office/powerpoint/2010/main" val="631495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Becoming a Participating Contractor</a:t>
            </a:r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8575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0790EC"/>
              </a:buClr>
              <a:buSzPct val="125000"/>
              <a:buFont typeface="Times" pitchFamily="1" charset="0"/>
              <a:buChar char="•"/>
              <a:defRPr sz="212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58986" indent="-253456" algn="l" eaLnBrk="0" hangingPunct="0">
              <a:buClr>
                <a:srgbClr val="0790EC"/>
              </a:buClr>
              <a:buSzPct val="130000"/>
              <a:buFont typeface="Times" pitchFamily="1" charset="0"/>
              <a:buChar char="–"/>
              <a:defRPr sz="179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13825" indent="-202765" algn="l" eaLnBrk="0" hangingPunct="0">
              <a:buClr>
                <a:srgbClr val="0790EC"/>
              </a:buClr>
              <a:buSzPct val="110000"/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19354" indent="-202765" algn="l" eaLnBrk="0" hangingPunct="0">
              <a:buClr>
                <a:srgbClr val="0790EC"/>
              </a:buClr>
              <a:buSzPct val="110000"/>
              <a:buFont typeface="Times" pitchFamily="1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24884" indent="-202765" algn="l" eaLnBrk="0" hangingPunct="0">
              <a:buClr>
                <a:srgbClr val="0790EC"/>
              </a:buClr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30413" indent="-20276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35943" indent="-20276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41473" indent="-20276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47003" indent="-20276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685800" eaLnBrk="1" hangingPunct="1">
              <a:buClrTx/>
              <a:buSzTx/>
              <a:buNone/>
            </a:pPr>
            <a:r>
              <a:rPr lang="en-US" altLang="en-US" sz="1230">
                <a:solidFill>
                  <a:prstClr val="black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772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3D5A-EB23-166E-0380-7611D674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66" y="705550"/>
            <a:ext cx="6083907" cy="556997"/>
          </a:xfrm>
        </p:spPr>
        <p:txBody>
          <a:bodyPr/>
          <a:lstStyle/>
          <a:p>
            <a:r>
              <a:rPr lang="en-US" sz="2100">
                <a:latin typeface="Myriad Pro"/>
              </a:rPr>
              <a:t>RECO-Contractors.ProgramProcessing.com/</a:t>
            </a:r>
          </a:p>
        </p:txBody>
      </p:sp>
      <p:pic>
        <p:nvPicPr>
          <p:cNvPr id="4" name="Picture 4" descr="Text, timeline&#10;&#10;Description automatically generated">
            <a:extLst>
              <a:ext uri="{FF2B5EF4-FFF2-40B4-BE49-F238E27FC236}">
                <a16:creationId xmlns:a16="http://schemas.microsoft.com/office/drawing/2014/main" id="{91A4F799-19A0-D10E-5F81-73B6296D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8" y="2317543"/>
            <a:ext cx="8888505" cy="206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BCE58-4617-ED2A-31DB-849E0738EA97}"/>
              </a:ext>
            </a:extLst>
          </p:cNvPr>
          <p:cNvSpPr txBox="1"/>
          <p:nvPr/>
        </p:nvSpPr>
        <p:spPr>
          <a:xfrm>
            <a:off x="1463065" y="1308129"/>
            <a:ext cx="4580123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57213" lvl="1" indent="-214313" defTabSz="685800">
              <a:buFont typeface="Arial"/>
              <a:buChar char="•"/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 here to become a participating contractor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D6CDD-0840-7809-CA2D-FB210A6C31B5}"/>
              </a:ext>
            </a:extLst>
          </p:cNvPr>
          <p:cNvSpPr txBox="1"/>
          <p:nvPr/>
        </p:nvSpPr>
        <p:spPr>
          <a:xfrm>
            <a:off x="4188280" y="2346373"/>
            <a:ext cx="3227834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 your contractor enrollment here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8BEC03-B8C4-6B40-EBD8-09F0A50FAEF2}"/>
              </a:ext>
            </a:extLst>
          </p:cNvPr>
          <p:cNvSpPr/>
          <p:nvPr/>
        </p:nvSpPr>
        <p:spPr>
          <a:xfrm>
            <a:off x="74469" y="3726397"/>
            <a:ext cx="734726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B9E0A0-D67E-42F7-0BF0-E53CE28172F4}"/>
              </a:ext>
            </a:extLst>
          </p:cNvPr>
          <p:cNvCxnSpPr/>
          <p:nvPr/>
        </p:nvCxnSpPr>
        <p:spPr>
          <a:xfrm flipH="1">
            <a:off x="906235" y="2571750"/>
            <a:ext cx="3282044" cy="1191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76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98C74C-1F81-A236-FF47-4988BA09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311" y="1117066"/>
            <a:ext cx="5899385" cy="3393702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5F0CBCB6-5D16-DAC9-D570-29778D1E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39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Arial" panose="020B0604020202020204" pitchFamily="34" charset="0"/>
                <a:ea typeface="Avenir Medium"/>
                <a:cs typeface="Arial" panose="020B0604020202020204" pitchFamily="34" charset="0"/>
              </a:rPr>
              <a:t> </a:t>
            </a:r>
            <a:r>
              <a:rPr lang="en-US" altLang="en-US" sz="2625" b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Contractor CPA Portal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8BEC03-B8C4-6B40-EBD8-09F0A50FAEF2}"/>
              </a:ext>
            </a:extLst>
          </p:cNvPr>
          <p:cNvSpPr/>
          <p:nvPr/>
        </p:nvSpPr>
        <p:spPr>
          <a:xfrm>
            <a:off x="5649280" y="3521939"/>
            <a:ext cx="734726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EB843D-C200-FBC6-FCBC-B41D81AA3B15}"/>
              </a:ext>
            </a:extLst>
          </p:cNvPr>
          <p:cNvCxnSpPr>
            <a:cxnSpLocks/>
          </p:cNvCxnSpPr>
          <p:nvPr/>
        </p:nvCxnSpPr>
        <p:spPr>
          <a:xfrm>
            <a:off x="3644538" y="2684418"/>
            <a:ext cx="1931590" cy="837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4DB0FA-48CD-9267-63AA-638088CE8484}"/>
              </a:ext>
            </a:extLst>
          </p:cNvPr>
          <p:cNvSpPr txBox="1"/>
          <p:nvPr/>
        </p:nvSpPr>
        <p:spPr>
          <a:xfrm>
            <a:off x="203471" y="1879693"/>
            <a:ext cx="379859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Already registered in Rockland Electric Clean Heat? Contractor credentials do not work on this OIT? 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create a new login.</a:t>
            </a:r>
          </a:p>
          <a:p>
            <a:pPr defTabSz="685800"/>
            <a:endParaRPr lang="en-US" sz="15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users 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new account.  For Utility Account number, you may leave it blank. </a:t>
            </a:r>
          </a:p>
          <a:p>
            <a:pPr defTabSz="685800"/>
            <a:endParaRPr lang="en-US" sz="15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problems? 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send your account manager an email.</a:t>
            </a:r>
          </a:p>
        </p:txBody>
      </p:sp>
    </p:spTree>
    <p:extLst>
      <p:ext uri="{BB962C8B-B14F-4D97-AF65-F5344CB8AC3E}">
        <p14:creationId xmlns:p14="http://schemas.microsoft.com/office/powerpoint/2010/main" val="527798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37563-1DEE-01AB-47C1-20E73BF7C5A4}"/>
              </a:ext>
            </a:extLst>
          </p:cNvPr>
          <p:cNvSpPr txBox="1"/>
          <p:nvPr/>
        </p:nvSpPr>
        <p:spPr>
          <a:xfrm>
            <a:off x="527295" y="802491"/>
            <a:ext cx="7045324" cy="41062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u="sng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RECO-Contractors.programprocessing.com</a:t>
            </a:r>
          </a:p>
          <a:p>
            <a:pPr defTabSz="685800"/>
            <a:endParaRPr lang="en-US" sz="150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685800"/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need copies of these items on hand:</a:t>
            </a: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endParaRPr lang="en-US" sz="7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    Your business’s New Jersey Division of Revenue </a:t>
            </a: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Registration Certificate</a:t>
            </a:r>
          </a:p>
          <a:p>
            <a:pPr defTabSz="685800"/>
            <a:endParaRPr lang="en-US" sz="750" b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    </a:t>
            </a: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W-9 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at least tax ID number.</a:t>
            </a:r>
          </a:p>
          <a:p>
            <a:pPr defTabSz="685800"/>
            <a:endParaRPr lang="en-US" sz="7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    Your business’s New Jersey </a:t>
            </a: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License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defTabSz="685800"/>
            <a:endParaRPr lang="en-US" sz="7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    Your business’s</a:t>
            </a: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Certificate of Insurance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made to  (“named insured”):</a:t>
            </a:r>
          </a:p>
          <a:p>
            <a:pPr defTabSz="685800"/>
            <a:endParaRPr lang="en-US" sz="7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           </a:t>
            </a:r>
            <a:r>
              <a:rPr lang="en-US" sz="1500" i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Orange and Rockland Utilities </a:t>
            </a:r>
            <a:endParaRPr lang="en-US" sz="1350" i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           390 W. Rt 59 </a:t>
            </a:r>
            <a:endParaRPr lang="en-US" sz="1350" i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           Spring Valley, NY 10977 </a:t>
            </a:r>
          </a:p>
          <a:p>
            <a:pPr defTabSz="685800"/>
            <a:endParaRPr lang="en-US" sz="7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42900" indent="-342900" defTabSz="685800">
              <a:buFontTx/>
              <a:buAutoNum type="arabicParenR" startAt="5"/>
            </a:pPr>
            <a:endParaRPr lang="en-US" sz="150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                                                                                         </a:t>
            </a:r>
            <a:endParaRPr lang="en-US" sz="13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635138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37563-1DEE-01AB-47C1-20E73BF7C5A4}"/>
              </a:ext>
            </a:extLst>
          </p:cNvPr>
          <p:cNvSpPr txBox="1"/>
          <p:nvPr/>
        </p:nvSpPr>
        <p:spPr>
          <a:xfrm>
            <a:off x="527295" y="802490"/>
            <a:ext cx="7717214" cy="42986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u="sng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RECO-Contractors.programprocessing.com</a:t>
            </a:r>
          </a:p>
          <a:p>
            <a:pPr defTabSz="685800"/>
            <a:endParaRPr lang="en-US" sz="150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6075" indent="-346075"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Tx/>
              <a:buAutoNum type="arabicPeriod"/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Rockland Electric </a:t>
            </a:r>
            <a:r>
              <a:rPr lang="en-US" sz="150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Compnay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Clean Heat Contractor Application (completed online at </a:t>
            </a:r>
            <a:r>
              <a:rPr lang="en-US" sz="1500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https://RECO-contractors.programprocessing.com/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1500">
              <a:solidFill>
                <a:srgbClr val="001970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Tx/>
              <a:buAutoNum type="arabicPeriod"/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Heat Contractor Participation Agreement (Found on the Apply Now page)</a:t>
            </a:r>
          </a:p>
          <a:p>
            <a:pPr marL="342900" indent="-342900"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Tx/>
              <a:buAutoNum type="arabicPeriod"/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Environmental Protection Agency Section 608 Technician Certificate</a:t>
            </a:r>
          </a:p>
          <a:p>
            <a:pPr marL="342900" indent="-342900"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Tx/>
              <a:buAutoNum type="arabicPeriod"/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ASHP Manufacturer-sponsored Installation Training Certificate (or comparable proof of training)</a:t>
            </a: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endParaRPr lang="en-US" sz="1500" b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Ground Source Heat Pump Contractors: </a:t>
            </a:r>
            <a:r>
              <a:rPr lang="en-US" sz="1500" b="1" i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Installer Credentials, Full Load</a:t>
            </a:r>
            <a:endParaRPr lang="en-US" sz="15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Tx/>
              <a:buAutoNum type="arabicPeriod"/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Ground-Source Heat Pump Association (IGSHPA) Accredited Installer Certificate or Active Certified GeoExchange Designer (CGD) Certificated from the Association of Energy Engineers.</a:t>
            </a:r>
          </a:p>
          <a:p>
            <a:pPr defTabSz="685800"/>
            <a:endParaRPr lang="en-US" sz="7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42900" indent="-342900" defTabSz="685800">
              <a:buFontTx/>
              <a:buAutoNum type="arabicParenR" startAt="5"/>
            </a:pPr>
            <a:endParaRPr lang="en-US" sz="150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                                                                        </a:t>
            </a:r>
            <a:endParaRPr lang="en-US" sz="13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Supporting Documentation – </a:t>
            </a:r>
            <a:r>
              <a:rPr lang="en-US" sz="225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865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37563-1DEE-01AB-47C1-20E73BF7C5A4}"/>
              </a:ext>
            </a:extLst>
          </p:cNvPr>
          <p:cNvSpPr txBox="1"/>
          <p:nvPr/>
        </p:nvSpPr>
        <p:spPr>
          <a:xfrm>
            <a:off x="527295" y="802491"/>
            <a:ext cx="7717214" cy="943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7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42900" indent="-342900" defTabSz="685800">
              <a:buFontTx/>
              <a:buAutoNum type="arabicParenR" startAt="5"/>
            </a:pPr>
            <a:endParaRPr lang="en-US" sz="150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                                                                        </a:t>
            </a:r>
            <a:endParaRPr lang="en-US" sz="13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363">
                <a:solidFill>
                  <a:prstClr val="white"/>
                </a:solidFill>
                <a:latin typeface="Arial" panose="020B0604020202020204"/>
              </a:rPr>
              <a:t>Becoming a Participating Contractor  – </a:t>
            </a:r>
            <a:br>
              <a:rPr lang="en-US" sz="2363">
                <a:solidFill>
                  <a:prstClr val="white"/>
                </a:solidFill>
                <a:latin typeface="Arial" panose="020B0604020202020204"/>
              </a:rPr>
            </a:br>
            <a:r>
              <a:rPr lang="en-US" sz="2363" i="1">
                <a:solidFill>
                  <a:prstClr val="white"/>
                </a:solidFill>
                <a:latin typeface="Arial" panose="020B0604020202020204"/>
              </a:rPr>
              <a:t>Enrollment Requirements</a:t>
            </a:r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D0B11-3C08-243D-81C1-357E7569B295}"/>
              </a:ext>
            </a:extLst>
          </p:cNvPr>
          <p:cNvSpPr txBox="1"/>
          <p:nvPr/>
        </p:nvSpPr>
        <p:spPr>
          <a:xfrm>
            <a:off x="0" y="870679"/>
            <a:ext cx="6859558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1514" eaLnBrk="1" fontAlgn="auto" hangingPunct="1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defRPr/>
            </a:pPr>
            <a:r>
              <a:rPr lang="en-US" sz="15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Ground Source Heat Pump Contractors: </a:t>
            </a:r>
            <a:r>
              <a:rPr lang="en-US" sz="1500" b="1" i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Installer Credentials, Custom GSHP Systems</a:t>
            </a: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170378" indent="-170378" defTabSz="681514" eaLnBrk="1" fontAlgn="auto" hangingPunct="1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The applicant must include one of the following:</a:t>
            </a:r>
          </a:p>
          <a:p>
            <a:pPr marL="139304" lvl="1" indent="-53579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Active Certificate </a:t>
            </a:r>
            <a:r>
              <a:rPr lang="en-US" sz="150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GeoExchange</a:t>
            </a: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Designer (CGD) Certificate from the Association of Energy Engineers</a:t>
            </a:r>
          </a:p>
          <a:p>
            <a:pPr marL="139304" lvl="1" indent="-53579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An Active NJ Professional Engineering license</a:t>
            </a:r>
          </a:p>
          <a:p>
            <a:pPr marL="139304" lvl="1" indent="-53579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An Active NJ Registered Architect license</a:t>
            </a:r>
          </a:p>
          <a:p>
            <a:pPr defTabSz="681514" eaLnBrk="1" fontAlgn="auto" hangingPunct="1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defRPr/>
            </a:pPr>
            <a:r>
              <a:rPr lang="en-US" sz="15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Driller Credentials:</a:t>
            </a: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170378" indent="-170378" defTabSz="681514" eaLnBrk="1" fontAlgn="auto" hangingPunct="1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Active registration and certification for open-loop geothermal well drilling by the Department of Environmental Conservation.</a:t>
            </a:r>
          </a:p>
          <a:p>
            <a:pPr marL="170378" indent="-170378" defTabSz="681514" eaLnBrk="1" fontAlgn="auto" hangingPunct="1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National Ground Water Association Certified Vertical Closed-Loop Driller (CVCLD) Certificate</a:t>
            </a:r>
            <a:endParaRPr lang="en-US" sz="150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80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112D-2179-4926-9710-DF741655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Incentive Structure</a:t>
            </a:r>
          </a:p>
        </p:txBody>
      </p:sp>
    </p:spTree>
    <p:extLst>
      <p:ext uri="{BB962C8B-B14F-4D97-AF65-F5344CB8AC3E}">
        <p14:creationId xmlns:p14="http://schemas.microsoft.com/office/powerpoint/2010/main" val="485269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37563-1DEE-01AB-47C1-20E73BF7C5A4}"/>
              </a:ext>
            </a:extLst>
          </p:cNvPr>
          <p:cNvSpPr txBox="1"/>
          <p:nvPr/>
        </p:nvSpPr>
        <p:spPr>
          <a:xfrm>
            <a:off x="0" y="764443"/>
            <a:ext cx="7717214" cy="12208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0757" lvl="1"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Rockland Electric Current Incentives     </a:t>
            </a:r>
            <a:r>
              <a:rPr lang="en-US" sz="135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defTabSz="685800"/>
            <a:endParaRPr lang="en-US" sz="7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42900" indent="-342900" defTabSz="685800">
              <a:buFontTx/>
              <a:buAutoNum type="arabicParenR" startAt="5"/>
            </a:pPr>
            <a:endParaRPr lang="en-US" sz="150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                                                                        </a:t>
            </a:r>
            <a:endParaRPr lang="en-US" sz="13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algn="ctr" defTabSz="685800"/>
            <a:r>
              <a:rPr lang="en-US" sz="2400">
                <a:solidFill>
                  <a:prstClr val="white"/>
                </a:solidFill>
              </a:rPr>
              <a:t>School of Clean Heat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8C4210-2F3C-0659-C71C-82AB60FB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6" y="1062859"/>
            <a:ext cx="8811008" cy="3017782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885B30F9-2944-0F0B-D1A4-0665F643C8BC}"/>
              </a:ext>
            </a:extLst>
          </p:cNvPr>
          <p:cNvSpPr/>
          <p:nvPr/>
        </p:nvSpPr>
        <p:spPr>
          <a:xfrm>
            <a:off x="6178286" y="2209575"/>
            <a:ext cx="89807" cy="5774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17C0E61-B756-9C9A-17AD-B94F9A6A3648}"/>
              </a:ext>
            </a:extLst>
          </p:cNvPr>
          <p:cNvSpPr/>
          <p:nvPr/>
        </p:nvSpPr>
        <p:spPr>
          <a:xfrm>
            <a:off x="7976479" y="2026517"/>
            <a:ext cx="57151" cy="5878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15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8DFBDF-9406-4421-93F5-6B10AF47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50" y="1148481"/>
            <a:ext cx="5915025" cy="2846537"/>
          </a:xfrm>
        </p:spPr>
        <p:txBody>
          <a:bodyPr lIns="68580" tIns="34290" rIns="68580" bIns="34290" anchor="t"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What we covered: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1155" indent="-35115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Transition information on NJCEP website</a:t>
            </a:r>
          </a:p>
          <a:p>
            <a:pPr marL="351155" indent="-35115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NJCEP and Utility Program updates </a:t>
            </a:r>
          </a:p>
          <a:p>
            <a:pPr marL="351155" indent="-35115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NJCEP New Construction Program update</a:t>
            </a:r>
          </a:p>
          <a:p>
            <a:pPr marL="351155" indent="-35115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 updates</a:t>
            </a:r>
          </a:p>
          <a:p>
            <a:pPr marL="351155" indent="-35115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Triennium 2 timeline update</a:t>
            </a:r>
          </a:p>
          <a:p>
            <a:pPr marL="351155" indent="-35115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Q&amp;A</a:t>
            </a:r>
          </a:p>
          <a:p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4D966-DB5F-4952-A419-1184BC00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23F3D7-09AE-423D-8046-D5B61FAE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ctr"/>
          <a:lstStyle/>
          <a:p>
            <a:r>
              <a:rPr lang="en-US" sz="2300"/>
              <a:t>February Meeting Recap</a:t>
            </a:r>
          </a:p>
        </p:txBody>
      </p:sp>
    </p:spTree>
    <p:extLst>
      <p:ext uri="{BB962C8B-B14F-4D97-AF65-F5344CB8AC3E}">
        <p14:creationId xmlns:p14="http://schemas.microsoft.com/office/powerpoint/2010/main" val="2747219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112D-2179-4926-9710-DF741655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Required Project Documentation Checklist</a:t>
            </a:r>
          </a:p>
        </p:txBody>
      </p:sp>
    </p:spTree>
    <p:extLst>
      <p:ext uri="{BB962C8B-B14F-4D97-AF65-F5344CB8AC3E}">
        <p14:creationId xmlns:p14="http://schemas.microsoft.com/office/powerpoint/2010/main" val="547589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37563-1DEE-01AB-47C1-20E73BF7C5A4}"/>
              </a:ext>
            </a:extLst>
          </p:cNvPr>
          <p:cNvSpPr txBox="1"/>
          <p:nvPr/>
        </p:nvSpPr>
        <p:spPr>
          <a:xfrm>
            <a:off x="0" y="764443"/>
            <a:ext cx="7717214" cy="943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7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42900" indent="-342900" defTabSz="685800">
              <a:buFontTx/>
              <a:buAutoNum type="arabicParenR" startAt="5"/>
            </a:pPr>
            <a:endParaRPr lang="en-US" sz="150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                                                                        </a:t>
            </a:r>
            <a:endParaRPr lang="en-US" sz="13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r>
              <a:rPr lang="en-US" sz="2625">
                <a:solidFill>
                  <a:prstClr val="white"/>
                </a:solidFill>
                <a:latin typeface="Arial" panose="020B0604020202020204"/>
              </a:rPr>
              <a:t> Required Document Checklist	</a:t>
            </a: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67223-5BFE-95A8-3792-FD1CA8B296C1}"/>
              </a:ext>
            </a:extLst>
          </p:cNvPr>
          <p:cNvSpPr txBox="1"/>
          <p:nvPr/>
        </p:nvSpPr>
        <p:spPr>
          <a:xfrm>
            <a:off x="-43642" y="646234"/>
            <a:ext cx="69032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Participation Acknowledgement Form</a:t>
            </a: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Total Heating Capacity Documents (</a:t>
            </a:r>
            <a:r>
              <a:rPr lang="en-US" sz="1350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NEEP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Sheets for ASHP; AHRI Sheets for GSHP)</a:t>
            </a: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Invoice or Contract Between Contractor and Rockland Electric Company Account Holder</a:t>
            </a: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 Calculations for building heating load (BHL) and building cooling load (BCL) - Manual J or Another Code Approved Methodology (Full Reports even for partial load)</a:t>
            </a: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Rockland Electric Company Clean Heat Prescriptive Incentive Calculator </a:t>
            </a: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Premise Account Information</a:t>
            </a: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Installation Photos - Longshot photos of Condenser </a:t>
            </a: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496" indent="-160496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Entire Nameplate Photos</a:t>
            </a:r>
          </a:p>
        </p:txBody>
      </p:sp>
    </p:spTree>
    <p:extLst>
      <p:ext uri="{BB962C8B-B14F-4D97-AF65-F5344CB8AC3E}">
        <p14:creationId xmlns:p14="http://schemas.microsoft.com/office/powerpoint/2010/main" val="3304598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37563-1DEE-01AB-47C1-20E73BF7C5A4}"/>
              </a:ext>
            </a:extLst>
          </p:cNvPr>
          <p:cNvSpPr txBox="1"/>
          <p:nvPr/>
        </p:nvSpPr>
        <p:spPr>
          <a:xfrm>
            <a:off x="0" y="764443"/>
            <a:ext cx="7717214" cy="943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7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42900" indent="-342900" defTabSz="685800">
              <a:buFontTx/>
              <a:buAutoNum type="arabicParenR" startAt="5"/>
            </a:pPr>
            <a:endParaRPr lang="en-US" sz="150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                                                                        </a:t>
            </a:r>
            <a:endParaRPr lang="en-US" sz="13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6B508C-C09D-1AAF-6415-44A5B9BDF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1" y="51556"/>
            <a:ext cx="8394920" cy="44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37563-1DEE-01AB-47C1-20E73BF7C5A4}"/>
              </a:ext>
            </a:extLst>
          </p:cNvPr>
          <p:cNvSpPr txBox="1"/>
          <p:nvPr/>
        </p:nvSpPr>
        <p:spPr>
          <a:xfrm>
            <a:off x="0" y="764443"/>
            <a:ext cx="7717214" cy="943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7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42900" indent="-342900" defTabSz="685800">
              <a:buFontTx/>
              <a:buAutoNum type="arabicParenR" startAt="5"/>
            </a:pPr>
            <a:endParaRPr lang="en-US" sz="150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685800"/>
            <a:r>
              <a:rPr lang="en-US" sz="1500" i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                                                                        </a:t>
            </a:r>
            <a:endParaRPr lang="en-US" sz="1350" i="1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NEEP Certification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250" u="sng">
                <a:solidFill>
                  <a:prstClr val="black"/>
                </a:solidFill>
                <a:latin typeface="Calibri" panose="020F0502020204030204"/>
              </a:rPr>
              <a:t>Required Docs</a:t>
            </a:r>
            <a:r>
              <a:rPr lang="en-US" sz="2250">
                <a:solidFill>
                  <a:prstClr val="black"/>
                </a:solidFill>
                <a:latin typeface="Calibri" panose="020F0502020204030204"/>
              </a:rPr>
              <a:t> – NEEP Certificate</a:t>
            </a: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31F6B-1337-0622-2576-5101D9FB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633" y="646235"/>
            <a:ext cx="4539380" cy="3918622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at </a:t>
            </a:r>
            <a:r>
              <a:rPr lang="en-US" sz="1350" b="1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ASHP (neep.org)</a:t>
            </a:r>
            <a:r>
              <a:rPr lang="en-US" sz="1350" b="1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https://ashp.neep.org/#!/</a:t>
            </a:r>
          </a:p>
          <a:p>
            <a:pPr marL="514350" lvl="1" indent="-171450" defTabSz="685800">
              <a:spcBef>
                <a:spcPts val="375"/>
              </a:spcBef>
            </a:pPr>
            <a:endParaRPr lang="en-US" sz="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NEEP details should match your install.</a:t>
            </a:r>
          </a:p>
          <a:p>
            <a:pPr marL="514350" lvl="1" indent="-171450" defTabSz="685800">
              <a:spcBef>
                <a:spcPts val="375"/>
              </a:spcBef>
            </a:pPr>
            <a:endParaRPr lang="en-US" sz="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350" b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5-degree Max Heating Capacity 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 the full load incentive amount.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48,000*.16 = $7,680 total rebate)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NEEP data is an acceptable way to determine how a heat pump performs at a certain design temperature using the prescriptive calculator.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13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Cooling Capacity 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95</a:t>
            </a:r>
          </a:p>
          <a:p>
            <a:pPr marL="514350" lvl="1" indent="-171450" defTabSz="685800">
              <a:spcBef>
                <a:spcPts val="375"/>
              </a:spcBef>
            </a:pPr>
            <a:endParaRPr lang="en-US" sz="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your projects’ NEEP certificate to upload to the OIT. </a:t>
            </a: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283D49-4C0B-5A71-647D-B6EC5138E77F}"/>
              </a:ext>
            </a:extLst>
          </p:cNvPr>
          <p:cNvCxnSpPr>
            <a:cxnSpLocks/>
          </p:cNvCxnSpPr>
          <p:nvPr/>
        </p:nvCxnSpPr>
        <p:spPr>
          <a:xfrm flipV="1">
            <a:off x="3729411" y="1195306"/>
            <a:ext cx="1744156" cy="4114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36F784-434A-D299-FA7D-BB5E1FB254DB}"/>
              </a:ext>
            </a:extLst>
          </p:cNvPr>
          <p:cNvCxnSpPr>
            <a:cxnSpLocks/>
          </p:cNvCxnSpPr>
          <p:nvPr/>
        </p:nvCxnSpPr>
        <p:spPr>
          <a:xfrm flipV="1">
            <a:off x="3729411" y="858580"/>
            <a:ext cx="1754547" cy="7577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47ACF-7A2B-DAFA-6BC2-29684AA12CB2}"/>
              </a:ext>
            </a:extLst>
          </p:cNvPr>
          <p:cNvCxnSpPr>
            <a:cxnSpLocks/>
          </p:cNvCxnSpPr>
          <p:nvPr/>
        </p:nvCxnSpPr>
        <p:spPr>
          <a:xfrm flipV="1">
            <a:off x="3729411" y="1093481"/>
            <a:ext cx="1754547" cy="5132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38E052-A594-E270-CA1E-ADCF3497D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238" y="3023824"/>
            <a:ext cx="356647" cy="1737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503445-3355-08DB-6DBB-7A73D3D2DA4E}"/>
              </a:ext>
            </a:extLst>
          </p:cNvPr>
          <p:cNvSpPr/>
          <p:nvPr/>
        </p:nvSpPr>
        <p:spPr>
          <a:xfrm>
            <a:off x="8374153" y="1676401"/>
            <a:ext cx="406400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3686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3">
            <a:extLst>
              <a:ext uri="{FF2B5EF4-FFF2-40B4-BE49-F238E27FC236}">
                <a16:creationId xmlns:a16="http://schemas.microsoft.com/office/drawing/2014/main" id="{DB3EDC50-D7C3-FAF9-41E2-1C242338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646235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09C54F6-22E0-DC11-B4E4-74758399CF70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 Heating Charts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3735860-C9E0-D270-31B7-28C117D881EA}"/>
              </a:ext>
            </a:extLst>
          </p:cNvPr>
          <p:cNvSpPr txBox="1">
            <a:spLocks/>
          </p:cNvSpPr>
          <p:nvPr/>
        </p:nvSpPr>
        <p:spPr>
          <a:xfrm>
            <a:off x="195146" y="452488"/>
            <a:ext cx="7601747" cy="74507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Manufacturer Heating Charts </a:t>
            </a: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4797C44-DBB2-A669-BC56-D8510D6F9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097" y="1213330"/>
            <a:ext cx="5127757" cy="3090740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6BDF48D-6C00-45A0-9AE9-051DEA48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9" y="1098722"/>
            <a:ext cx="3200212" cy="34426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7DAD63-C45F-5398-0841-A117AE32EB7F}"/>
              </a:ext>
            </a:extLst>
          </p:cNvPr>
          <p:cNvSpPr/>
          <p:nvPr/>
        </p:nvSpPr>
        <p:spPr>
          <a:xfrm>
            <a:off x="4976232" y="1970690"/>
            <a:ext cx="2449327" cy="1891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0F515-97D6-F529-02CF-CF7B8F094B1B}"/>
              </a:ext>
            </a:extLst>
          </p:cNvPr>
          <p:cNvSpPr/>
          <p:nvPr/>
        </p:nvSpPr>
        <p:spPr>
          <a:xfrm>
            <a:off x="7165427" y="1876097"/>
            <a:ext cx="260132" cy="2680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A8E86B-B5E8-D0B8-69DC-626345459902}"/>
              </a:ext>
            </a:extLst>
          </p:cNvPr>
          <p:cNvSpPr/>
          <p:nvPr/>
        </p:nvSpPr>
        <p:spPr>
          <a:xfrm>
            <a:off x="505058" y="2366524"/>
            <a:ext cx="3102536" cy="4695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9110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Capacity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22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Capacity Diagram if Available </a:t>
            </a:r>
          </a:p>
          <a:p>
            <a:pPr marL="340519" lvl="1" indent="0" algn="ctr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9074EF-E18D-3CB6-BBED-34048563E807}"/>
              </a:ext>
            </a:extLst>
          </p:cNvPr>
          <p:cNvGrpSpPr/>
          <p:nvPr/>
        </p:nvGrpSpPr>
        <p:grpSpPr>
          <a:xfrm>
            <a:off x="3155070" y="1701759"/>
            <a:ext cx="5955593" cy="2636322"/>
            <a:chOff x="3053790" y="2181860"/>
            <a:chExt cx="8987589" cy="3541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9FB11B9-B4FB-4AFD-6CB1-377C4231EA87}"/>
                </a:ext>
              </a:extLst>
            </p:cNvPr>
            <p:cNvGrpSpPr/>
            <p:nvPr/>
          </p:nvGrpSpPr>
          <p:grpSpPr>
            <a:xfrm>
              <a:off x="3053790" y="2181860"/>
              <a:ext cx="8987589" cy="3541524"/>
              <a:chOff x="1586234" y="1473156"/>
              <a:chExt cx="8987589" cy="3541524"/>
            </a:xfrm>
          </p:grpSpPr>
          <p:pic>
            <p:nvPicPr>
              <p:cNvPr id="20" name="Picture 19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82FC5184-AAEC-EE2A-6613-9053438B8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6234" y="1473156"/>
                <a:ext cx="8987589" cy="3541524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8D5B21-D0FA-8E4A-872F-43D0F39D928F}"/>
                  </a:ext>
                </a:extLst>
              </p:cNvPr>
              <p:cNvSpPr txBox="1"/>
              <p:nvPr/>
            </p:nvSpPr>
            <p:spPr>
              <a:xfrm>
                <a:off x="2226698" y="4227859"/>
                <a:ext cx="208248" cy="1240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685800"/>
                <a:r>
                  <a:rPr lang="en-US" sz="600">
                    <a:solidFill>
                      <a:prstClr val="black"/>
                    </a:solidFill>
                    <a:latin typeface="Calibri"/>
                    <a:ea typeface="+mn-ea"/>
                    <a:cs typeface="Calibri"/>
                  </a:rPr>
                  <a:t>91.0</a:t>
                </a:r>
                <a:endParaRPr lang="en-US" sz="60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59164B-D6D7-90FD-D917-D8FDF1A2D76E}"/>
                </a:ext>
              </a:extLst>
            </p:cNvPr>
            <p:cNvSpPr txBox="1"/>
            <p:nvPr/>
          </p:nvSpPr>
          <p:spPr>
            <a:xfrm>
              <a:off x="3649070" y="4807703"/>
              <a:ext cx="243339" cy="12403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en-US" sz="600">
                  <a:solidFill>
                    <a:prstClr val="black"/>
                  </a:solidFill>
                  <a:latin typeface="Calibri"/>
                  <a:ea typeface="+mn-ea"/>
                  <a:cs typeface="Calibri"/>
                </a:rPr>
                <a:t>75.0</a:t>
              </a:r>
              <a:endParaRPr lang="en-US" sz="6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A87FED-B9E0-16CE-CA33-D79629374ABC}"/>
                </a:ext>
              </a:extLst>
            </p:cNvPr>
            <p:cNvSpPr txBox="1"/>
            <p:nvPr/>
          </p:nvSpPr>
          <p:spPr>
            <a:xfrm>
              <a:off x="3682644" y="5393502"/>
              <a:ext cx="206558" cy="13954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en-US" sz="675">
                  <a:solidFill>
                    <a:prstClr val="black"/>
                  </a:solidFill>
                  <a:latin typeface="Calibri"/>
                  <a:ea typeface="+mn-ea"/>
                  <a:cs typeface="Calibri"/>
                </a:rPr>
                <a:t>8.0</a:t>
              </a:r>
              <a:endParaRPr lang="en-US" sz="675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BD65DF0-AD12-FAF7-1F84-7FC669BBDC78}"/>
              </a:ext>
            </a:extLst>
          </p:cNvPr>
          <p:cNvSpPr txBox="1"/>
          <p:nvPr/>
        </p:nvSpPr>
        <p:spPr>
          <a:xfrm>
            <a:off x="-194154" y="1506073"/>
            <a:ext cx="3319994" cy="2074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597694" lvl="1" indent="-257175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2A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system capacity diagram lists condenser output at design temperature.</a:t>
            </a:r>
          </a:p>
          <a:p>
            <a:pPr marL="597694" lvl="1" indent="-257175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350">
              <a:solidFill>
                <a:srgbClr val="2A2A2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97694" lvl="1" indent="-257175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>
                <a:solidFill>
                  <a:srgbClr val="2A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en-US" sz="1350" b="1" err="1">
                <a:solidFill>
                  <a:srgbClr val="2A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ake</a:t>
            </a:r>
            <a:r>
              <a:rPr lang="en-US" sz="1350" b="1">
                <a:solidFill>
                  <a:srgbClr val="2A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sure to use the SAME temps as your Manual J Design Temps.</a:t>
            </a:r>
          </a:p>
          <a:p>
            <a:pPr marL="340519" lvl="1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defRPr/>
            </a:pPr>
            <a:endParaRPr lang="en-US" sz="1350" b="1">
              <a:solidFill>
                <a:srgbClr val="2A2A2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97694" lvl="1" indent="-257175" defTabSz="681514" eaLnBrk="1" fontAlgn="auto" hangingPunct="1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2A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NEEP Certificate is still required for </a:t>
            </a:r>
            <a:r>
              <a:rPr lang="en-US" sz="1350" b="1">
                <a:solidFill>
                  <a:srgbClr val="2A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Cooling Minimum capacity</a:t>
            </a:r>
            <a:r>
              <a:rPr lang="en-US" sz="135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35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0537-3C10-DD9D-7B26-BB917C17BA6A}"/>
              </a:ext>
            </a:extLst>
          </p:cNvPr>
          <p:cNvSpPr/>
          <p:nvPr/>
        </p:nvSpPr>
        <p:spPr>
          <a:xfrm>
            <a:off x="3387200" y="3991186"/>
            <a:ext cx="412931" cy="2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2BF475-350B-1FD6-8BA3-08214278FCCD}"/>
              </a:ext>
            </a:extLst>
          </p:cNvPr>
          <p:cNvSpPr/>
          <p:nvPr/>
        </p:nvSpPr>
        <p:spPr>
          <a:xfrm>
            <a:off x="3420551" y="3662404"/>
            <a:ext cx="445771" cy="25612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9E848C-4F4D-19D7-1D54-9B78C5FB11E0}"/>
              </a:ext>
            </a:extLst>
          </p:cNvPr>
          <p:cNvCxnSpPr>
            <a:cxnSpLocks/>
          </p:cNvCxnSpPr>
          <p:nvPr/>
        </p:nvCxnSpPr>
        <p:spPr>
          <a:xfrm>
            <a:off x="2996293" y="2571750"/>
            <a:ext cx="495770" cy="108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96A71B-FB49-B21A-ABB8-F06ADA59605E}"/>
              </a:ext>
            </a:extLst>
          </p:cNvPr>
          <p:cNvCxnSpPr>
            <a:cxnSpLocks/>
          </p:cNvCxnSpPr>
          <p:nvPr/>
        </p:nvCxnSpPr>
        <p:spPr>
          <a:xfrm>
            <a:off x="2996293" y="2571750"/>
            <a:ext cx="390907" cy="13467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13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algn="ctr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DCDE3-5153-8704-29F4-AD2BCDB87F0D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Invoice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EC408C8-D56C-8AF2-0F88-B41D162697F0}"/>
              </a:ext>
            </a:extLst>
          </p:cNvPr>
          <p:cNvSpPr txBox="1">
            <a:spLocks/>
          </p:cNvSpPr>
          <p:nvPr/>
        </p:nvSpPr>
        <p:spPr>
          <a:xfrm>
            <a:off x="-124687" y="494827"/>
            <a:ext cx="4770224" cy="67215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Customer Invoice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7051E8-54E2-37BE-EAAB-E2CE1AC7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725984"/>
            <a:ext cx="4352092" cy="37078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011930-1C1F-7C07-60E1-9DF86E2697BC}"/>
              </a:ext>
            </a:extLst>
          </p:cNvPr>
          <p:cNvSpPr txBox="1"/>
          <p:nvPr/>
        </p:nvSpPr>
        <p:spPr>
          <a:xfrm>
            <a:off x="46577" y="1055981"/>
            <a:ext cx="4208277" cy="35779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 match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premise and customer acknowledgement form? If it’s different, is this explainable and clear?</a:t>
            </a:r>
          </a:p>
          <a:p>
            <a:pPr marL="257175" indent="-257175" defTabSz="685800">
              <a:buFontTx/>
              <a:buAutoNum type="arabicParenR"/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there an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install date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mentioned? (If not, we may assume the invoice date is the install date).</a:t>
            </a:r>
          </a:p>
          <a:p>
            <a:pPr marL="257175" indent="-257175" defTabSz="685800">
              <a:buFontTx/>
              <a:buAutoNum type="arabicParenR"/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 outdoor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models/serials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mentioned? </a:t>
            </a:r>
          </a:p>
          <a:p>
            <a:pPr marL="257175" indent="-257175" defTabSz="685800">
              <a:buFontTx/>
              <a:buAutoNum type="arabicParenR"/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there a clear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 total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heat pump install?</a:t>
            </a:r>
          </a:p>
          <a:p>
            <a:pPr marL="257175" indent="-257175" defTabSz="685800">
              <a:buFontTx/>
              <a:buAutoNum type="arabicParenR"/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the rebate shown as taken off the invoice or not?</a:t>
            </a:r>
          </a:p>
          <a:p>
            <a:pPr marL="257175" indent="-257175" defTabSz="685800">
              <a:buFontTx/>
              <a:buAutoNum type="arabicParenR"/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install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paid in full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257175" indent="-257175" defTabSz="685800">
              <a:buFontTx/>
              <a:buAutoNum type="arabicParenR"/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>
              <a:buFontTx/>
              <a:buAutoNum type="arabicParenR"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notes we need to compare to Customer Acknowledgement Form to make sure it is correct?</a:t>
            </a:r>
          </a:p>
          <a:p>
            <a:pPr defTabSz="685800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(e.g., payee info/address)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09E0B-92AB-3443-4F2B-B6C368745AED}"/>
              </a:ext>
            </a:extLst>
          </p:cNvPr>
          <p:cNvGrpSpPr/>
          <p:nvPr/>
        </p:nvGrpSpPr>
        <p:grpSpPr>
          <a:xfrm>
            <a:off x="4767706" y="1801223"/>
            <a:ext cx="3839240" cy="2312214"/>
            <a:chOff x="6348121" y="2586370"/>
            <a:chExt cx="5118987" cy="30829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AB7BE6-0729-3025-4FF3-F25B49C7B6E3}"/>
                </a:ext>
              </a:extLst>
            </p:cNvPr>
            <p:cNvSpPr/>
            <p:nvPr/>
          </p:nvSpPr>
          <p:spPr>
            <a:xfrm>
              <a:off x="9877533" y="5007257"/>
              <a:ext cx="1589575" cy="1705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prstClr val="white"/>
                  </a:solidFill>
                  <a:latin typeface="Calibri"/>
                  <a:cs typeface="Calibri"/>
                </a:rPr>
                <a:t>New Jersey Division of Revenue </a:t>
              </a:r>
              <a:r>
                <a:rPr lang="en-US" sz="1350" b="1">
                  <a:solidFill>
                    <a:prstClr val="white"/>
                  </a:solidFill>
                  <a:latin typeface="Calibri"/>
                  <a:cs typeface="Calibri"/>
                </a:rPr>
                <a:t>Business Registration Certificate</a:t>
              </a:r>
            </a:p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CFBF74-5D02-FAF5-E60D-9E161AEF9BDF}"/>
                </a:ext>
              </a:extLst>
            </p:cNvPr>
            <p:cNvSpPr/>
            <p:nvPr/>
          </p:nvSpPr>
          <p:spPr>
            <a:xfrm>
              <a:off x="9385160" y="5379772"/>
              <a:ext cx="1138668" cy="2895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CA8935-7838-C062-98A9-F1B88CF9A48A}"/>
                </a:ext>
              </a:extLst>
            </p:cNvPr>
            <p:cNvSpPr/>
            <p:nvPr/>
          </p:nvSpPr>
          <p:spPr>
            <a:xfrm>
              <a:off x="8830174" y="2586370"/>
              <a:ext cx="1037857" cy="424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ED6C45D-7315-C8FE-348E-7F9DEE376F7E}"/>
                </a:ext>
              </a:extLst>
            </p:cNvPr>
            <p:cNvSpPr/>
            <p:nvPr/>
          </p:nvSpPr>
          <p:spPr>
            <a:xfrm>
              <a:off x="7262837" y="3423820"/>
              <a:ext cx="1643743" cy="15417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66D95F-CE34-74A5-1392-2D1BF9F9035F}"/>
                </a:ext>
              </a:extLst>
            </p:cNvPr>
            <p:cNvSpPr/>
            <p:nvPr/>
          </p:nvSpPr>
          <p:spPr>
            <a:xfrm>
              <a:off x="6348121" y="2800815"/>
              <a:ext cx="1312767" cy="5166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0E3B05-185F-0663-DA31-62488C684EB5}"/>
              </a:ext>
            </a:extLst>
          </p:cNvPr>
          <p:cNvCxnSpPr>
            <a:cxnSpLocks/>
          </p:cNvCxnSpPr>
          <p:nvPr/>
        </p:nvCxnSpPr>
        <p:spPr>
          <a:xfrm>
            <a:off x="3804096" y="4313578"/>
            <a:ext cx="1835130" cy="43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2F8BFE-0B5F-F728-CC04-0A436AA0E43D}"/>
              </a:ext>
            </a:extLst>
          </p:cNvPr>
          <p:cNvSpPr txBox="1"/>
          <p:nvPr/>
        </p:nvSpPr>
        <p:spPr>
          <a:xfrm>
            <a:off x="6090719" y="791311"/>
            <a:ext cx="12429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Sample Invoice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37CC0C-34FF-C664-80BD-A3A0C59B1DF6}"/>
              </a:ext>
            </a:extLst>
          </p:cNvPr>
          <p:cNvSpPr/>
          <p:nvPr/>
        </p:nvSpPr>
        <p:spPr>
          <a:xfrm>
            <a:off x="7045485" y="3761107"/>
            <a:ext cx="1453537" cy="127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9061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C633D0F-3F3E-C304-A3DE-8C8F94A17532}"/>
              </a:ext>
            </a:extLst>
          </p:cNvPr>
          <p:cNvSpPr txBox="1">
            <a:spLocks/>
          </p:cNvSpPr>
          <p:nvPr/>
        </p:nvSpPr>
        <p:spPr bwMode="auto">
          <a:xfrm>
            <a:off x="336154" y="13851"/>
            <a:ext cx="7837409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J Documentation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B0D8137-8437-B094-1D05-FB26C114D41E}"/>
              </a:ext>
            </a:extLst>
          </p:cNvPr>
          <p:cNvSpPr txBox="1">
            <a:spLocks/>
          </p:cNvSpPr>
          <p:nvPr/>
        </p:nvSpPr>
        <p:spPr>
          <a:xfrm>
            <a:off x="88498" y="740573"/>
            <a:ext cx="4497464" cy="36900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225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Docs</a:t>
            </a:r>
            <a:r>
              <a:rPr lang="en-US" sz="22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Manual J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900" u="sng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Temps +/- 5 degrees of the suggested temp based on the county your project is in. (Use the Rockland Electric Company Calculator to verify this temperature.)</a:t>
            </a: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defTabSz="685800">
              <a:spcBef>
                <a:spcPts val="375"/>
              </a:spcBef>
              <a:buNone/>
            </a:pPr>
            <a:endParaRPr lang="en-US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calculations should cover the entire structure – even for partial load projects.</a:t>
            </a:r>
          </a:p>
          <a:p>
            <a:pPr marL="514350" lvl="1" indent="-171450" defTabSz="685800">
              <a:spcBef>
                <a:spcPts val="375"/>
              </a:spcBef>
            </a:pPr>
            <a:endParaRPr lang="en-US" sz="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submit the </a:t>
            </a:r>
            <a:r>
              <a:rPr lang="en-U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J report and not just the summary page.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FF7A49-7512-DE9F-FC9F-952117ACA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42" y="1187240"/>
            <a:ext cx="4282261" cy="2864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3FE45B-F2D3-C4B7-C4EB-551DFDBAF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96" y="2427230"/>
            <a:ext cx="2384589" cy="101941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941767E-9F4B-66A2-1633-38836828A0DA}"/>
              </a:ext>
            </a:extLst>
          </p:cNvPr>
          <p:cNvSpPr/>
          <p:nvPr/>
        </p:nvSpPr>
        <p:spPr>
          <a:xfrm>
            <a:off x="2246317" y="3332780"/>
            <a:ext cx="269064" cy="148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27660-D110-6BCA-1DD1-599A516F2577}"/>
              </a:ext>
            </a:extLst>
          </p:cNvPr>
          <p:cNvSpPr/>
          <p:nvPr/>
        </p:nvSpPr>
        <p:spPr>
          <a:xfrm>
            <a:off x="1226863" y="2427229"/>
            <a:ext cx="2263641" cy="140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B0B573-DDC6-D8FE-3AFF-6703F39FB32C}"/>
              </a:ext>
            </a:extLst>
          </p:cNvPr>
          <p:cNvSpPr/>
          <p:nvPr/>
        </p:nvSpPr>
        <p:spPr>
          <a:xfrm>
            <a:off x="3214513" y="3318926"/>
            <a:ext cx="269064" cy="157293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6551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C633D0F-3F3E-C304-A3DE-8C8F94A17532}"/>
              </a:ext>
            </a:extLst>
          </p:cNvPr>
          <p:cNvSpPr txBox="1">
            <a:spLocks/>
          </p:cNvSpPr>
          <p:nvPr/>
        </p:nvSpPr>
        <p:spPr bwMode="auto">
          <a:xfrm>
            <a:off x="336154" y="13851"/>
            <a:ext cx="7837409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5A641-E47E-1425-D2CC-A3375BF6ACE9}"/>
              </a:ext>
            </a:extLst>
          </p:cNvPr>
          <p:cNvSpPr txBox="1">
            <a:spLocks/>
          </p:cNvSpPr>
          <p:nvPr/>
        </p:nvSpPr>
        <p:spPr bwMode="auto">
          <a:xfrm>
            <a:off x="202654" y="19375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Out the Calculator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0424F3F-CF0D-B07B-B711-91BD081AF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18" y="1423658"/>
            <a:ext cx="2122751" cy="229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9675D83-B049-7D50-B06E-9DBF9D8EA1B0}"/>
              </a:ext>
            </a:extLst>
          </p:cNvPr>
          <p:cNvSpPr txBox="1">
            <a:spLocks/>
          </p:cNvSpPr>
          <p:nvPr/>
        </p:nvSpPr>
        <p:spPr>
          <a:xfrm>
            <a:off x="190365" y="694230"/>
            <a:ext cx="8000533" cy="41290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22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your data, fill out the calculator.</a:t>
            </a:r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1DC02A4-64B0-3DC4-6E73-95EDB55E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13" y="3434908"/>
            <a:ext cx="2809129" cy="1106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E6F45-9E6F-88F7-2C37-CFABFB984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64" y="1155128"/>
            <a:ext cx="2748779" cy="2480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F8FA2D-5628-4590-4D0C-DD7BC1A95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015" y="1624693"/>
            <a:ext cx="3412875" cy="225845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E4C9F92-9400-EE99-6811-59EDF0D78A94}"/>
              </a:ext>
            </a:extLst>
          </p:cNvPr>
          <p:cNvSpPr/>
          <p:nvPr/>
        </p:nvSpPr>
        <p:spPr>
          <a:xfrm>
            <a:off x="5105600" y="2621136"/>
            <a:ext cx="397196" cy="224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1987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C633D0F-3F3E-C304-A3DE-8C8F94A17532}"/>
              </a:ext>
            </a:extLst>
          </p:cNvPr>
          <p:cNvSpPr txBox="1">
            <a:spLocks/>
          </p:cNvSpPr>
          <p:nvPr/>
        </p:nvSpPr>
        <p:spPr bwMode="auto">
          <a:xfrm>
            <a:off x="336154" y="13851"/>
            <a:ext cx="7837409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53A3311-8F0B-D2DD-5AFC-66FDCF7B6118}"/>
              </a:ext>
            </a:extLst>
          </p:cNvPr>
          <p:cNvSpPr txBox="1">
            <a:spLocks/>
          </p:cNvSpPr>
          <p:nvPr/>
        </p:nvSpPr>
        <p:spPr bwMode="auto">
          <a:xfrm>
            <a:off x="192920" y="24337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Documentation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C405596-2307-1007-073D-4AA4547849D6}"/>
              </a:ext>
            </a:extLst>
          </p:cNvPr>
          <p:cNvSpPr txBox="1">
            <a:spLocks/>
          </p:cNvSpPr>
          <p:nvPr/>
        </p:nvSpPr>
        <p:spPr>
          <a:xfrm>
            <a:off x="1" y="762015"/>
            <a:ext cx="8890907" cy="57912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Installation Photos – Minimum 2 photos per condenser (including HPWHs)</a:t>
            </a:r>
            <a:endParaRPr lang="en-US" sz="22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CF17D6-1D55-7477-CE10-DFE52848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413" y="1225362"/>
            <a:ext cx="2116821" cy="2691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6F616F-8018-75E0-9C64-67ABCFDFD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525" y="1911848"/>
            <a:ext cx="2433339" cy="25174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E58571-84B7-766B-B6B3-7B7FE19DA543}"/>
              </a:ext>
            </a:extLst>
          </p:cNvPr>
          <p:cNvSpPr txBox="1"/>
          <p:nvPr/>
        </p:nvSpPr>
        <p:spPr>
          <a:xfrm>
            <a:off x="12169" y="1225363"/>
            <a:ext cx="4393194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defTabSz="685800"/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  Nameplate photo 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clearly shows model &amp; serial numbers for all heat pumps (or heat pump water heater). Include </a:t>
            </a: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</a:t>
            </a: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 code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lvl="1" defTabSz="685800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defTabSz="685800"/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  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Longshot” photo 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installed heat pump (or HPWH) from several steps back, showing the unit is installed well, location, lines insulated, snow protective cover if needed, etc.</a:t>
            </a:r>
          </a:p>
          <a:p>
            <a:pPr marL="342900" lvl="1" defTabSz="685800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defTabSz="685800"/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think you should include a few other pictures to explain a unique situation, do so.</a:t>
            </a:r>
          </a:p>
          <a:p>
            <a:pPr marL="342900" lvl="1" defTabSz="685800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defTabSz="685800"/>
            <a:r>
              <a:rPr lang="en-US" sz="1350" i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interior unit pics </a:t>
            </a: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necessary.</a:t>
            </a:r>
          </a:p>
          <a:p>
            <a:pPr marL="342900" lvl="1" defTabSz="685800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defTabSz="685800"/>
            <a:r>
              <a:rPr lang="en-US" sz="135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sure your crew gets the necessary, clear pics. Without these photos, a project is unable to be submitted to the OIT!</a:t>
            </a:r>
          </a:p>
        </p:txBody>
      </p:sp>
    </p:spTree>
    <p:extLst>
      <p:ext uri="{BB962C8B-B14F-4D97-AF65-F5344CB8AC3E}">
        <p14:creationId xmlns:p14="http://schemas.microsoft.com/office/powerpoint/2010/main" val="23911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2892"/>
            <a:ext cx="5839387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550"/>
              <a:t>Post-Transition</a:t>
            </a:r>
            <a:br>
              <a:rPr lang="en-US" sz="2550"/>
            </a:br>
            <a:r>
              <a:rPr lang="en-US" sz="2550"/>
              <a:t>Energy Efficiency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5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B5ECE55-BEE7-42B4-9472-93B8C0D26B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501" y="3984394"/>
            <a:ext cx="3756997" cy="78287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2A25EB3-FC96-455C-9875-3E729A72B6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666" y="2481595"/>
            <a:ext cx="3776667" cy="1502799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4A1C14A-3E80-490D-830E-0140E2F321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666" y="1091669"/>
            <a:ext cx="3776667" cy="14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3504"/>
      </p:ext>
    </p:extLst>
  </p:cSld>
  <p:clrMapOvr>
    <a:masterClrMapping/>
  </p:clrMapOvr>
  <p:transition advClick="0" advTm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8E0C93-02E1-48CA-B77D-BF24B017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 Heat Program Tools</a:t>
            </a:r>
          </a:p>
        </p:txBody>
      </p:sp>
    </p:spTree>
    <p:extLst>
      <p:ext uri="{BB962C8B-B14F-4D97-AF65-F5344CB8AC3E}">
        <p14:creationId xmlns:p14="http://schemas.microsoft.com/office/powerpoint/2010/main" val="2695793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C633D0F-3F3E-C304-A3DE-8C8F94A17532}"/>
              </a:ext>
            </a:extLst>
          </p:cNvPr>
          <p:cNvSpPr txBox="1">
            <a:spLocks/>
          </p:cNvSpPr>
          <p:nvPr/>
        </p:nvSpPr>
        <p:spPr bwMode="auto">
          <a:xfrm>
            <a:off x="336154" y="13851"/>
            <a:ext cx="7837409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F7C6D-FFB7-057D-8384-358F0703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95" y="0"/>
            <a:ext cx="7886700" cy="965478"/>
          </a:xfrm>
        </p:spPr>
        <p:txBody>
          <a:bodyPr/>
          <a:lstStyle/>
          <a:p>
            <a:r>
              <a:rPr lang="en-US" sz="2663">
                <a:solidFill>
                  <a:schemeClr val="bg1"/>
                </a:solidFill>
              </a:rPr>
              <a:t>Prescriptive Incentive Calculator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F07012-65D9-0735-4592-82E0E2EB2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1" y="764716"/>
            <a:ext cx="5579609" cy="364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87C8F5-45E4-FA29-7F54-78D2B08BA8E5}"/>
              </a:ext>
            </a:extLst>
          </p:cNvPr>
          <p:cNvSpPr txBox="1"/>
          <p:nvPr/>
        </p:nvSpPr>
        <p:spPr>
          <a:xfrm>
            <a:off x="5656660" y="565934"/>
            <a:ext cx="3302140" cy="422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 sz="1013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preparation for Online Intake Tool submission, we are creating an all-in-one spreadsheet to determine if: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project qualifies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Incentive amounts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Accurate BTU estimations for temperatures outside of NEEP set points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Heating Loads of Zones Served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Cooling Loads of Zones served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System Heating capacity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System Cooling Capacity</a:t>
            </a: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endParaRPr lang="en-US" sz="1013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 sz="1013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 to your Manual J &amp; NEEP documents to fill out the green cells. </a:t>
            </a: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endParaRPr lang="en-US" sz="1013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 sz="1013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Program Guidelines state you may go over the 120% threshold BHL Ratio. If you do, please be advised the following equation would be used to calculate the rebate amount:</a:t>
            </a: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endParaRPr lang="en-US" sz="1013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02263" lvl="1" indent="-160735" defTabSz="685800">
              <a:buFont typeface="Arial" panose="020B0604020202020204" pitchFamily="34" charset="0"/>
              <a:buChar char="•"/>
            </a:pPr>
            <a:r>
              <a:rPr lang="en-US" sz="1013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((5 Degree Max Capacity/10,000)*(Category Incentive))*(1.2/(Total System Capacity of BHL at Design Temp / Building Heating Load))</a:t>
            </a: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endParaRPr lang="en-US" sz="1013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en-US" sz="1013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use the following link to download</a:t>
            </a:r>
            <a:r>
              <a:rPr lang="en-US" sz="1013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013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Rockland Electric Company Clean Heat Prescriptive Incentive Calculator</a:t>
            </a:r>
            <a:r>
              <a:rPr lang="en-US" sz="1013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CF74E-6672-5DA5-6D6E-2BB4A7CDA1E1}"/>
              </a:ext>
            </a:extLst>
          </p:cNvPr>
          <p:cNvSpPr/>
          <p:nvPr/>
        </p:nvSpPr>
        <p:spPr>
          <a:xfrm>
            <a:off x="4285682" y="1102552"/>
            <a:ext cx="1123545" cy="113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33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8140E5-4CA0-7F45-87A5-0F7051B27DCC}"/>
              </a:ext>
            </a:extLst>
          </p:cNvPr>
          <p:cNvSpPr/>
          <p:nvPr/>
        </p:nvSpPr>
        <p:spPr>
          <a:xfrm>
            <a:off x="371515" y="1602310"/>
            <a:ext cx="3640577" cy="5325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33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961D8E-3069-8A1D-95A2-2B6EA05A9A3C}"/>
              </a:ext>
            </a:extLst>
          </p:cNvPr>
          <p:cNvSpPr/>
          <p:nvPr/>
        </p:nvSpPr>
        <p:spPr>
          <a:xfrm>
            <a:off x="2658731" y="2134900"/>
            <a:ext cx="1553994" cy="16669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33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4E5556-B3A5-951E-E050-5DB8808AE9AC}"/>
              </a:ext>
            </a:extLst>
          </p:cNvPr>
          <p:cNvSpPr/>
          <p:nvPr/>
        </p:nvSpPr>
        <p:spPr>
          <a:xfrm>
            <a:off x="1754060" y="2284462"/>
            <a:ext cx="594603" cy="474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338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8457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D6D09BBA-7156-789F-9F3D-959755DA1255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2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Intake Tool (OIT)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B11E37D7-818F-3F96-E7A6-3D09B1455EAA}"/>
              </a:ext>
            </a:extLst>
          </p:cNvPr>
          <p:cNvSpPr txBox="1">
            <a:spLocks/>
          </p:cNvSpPr>
          <p:nvPr/>
        </p:nvSpPr>
        <p:spPr>
          <a:xfrm>
            <a:off x="6644" y="725334"/>
            <a:ext cx="5408505" cy="47481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22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Intake Tool – Submit your project</a:t>
            </a: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EC09E-0C59-98E0-ADE3-7524A0F2D904}"/>
              </a:ext>
            </a:extLst>
          </p:cNvPr>
          <p:cNvSpPr txBox="1"/>
          <p:nvPr/>
        </p:nvSpPr>
        <p:spPr>
          <a:xfrm>
            <a:off x="345992" y="1814699"/>
            <a:ext cx="4081463" cy="184665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Rockland Electric (programprocessing.com)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75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135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     </a:t>
            </a:r>
            <a:r>
              <a:rPr lang="en-US" sz="1350" b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RECO-nych.programprocessing.com</a:t>
            </a:r>
          </a:p>
          <a:p>
            <a:pPr defTabSz="685800"/>
            <a:endParaRPr lang="en-US" sz="135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Create a login if you hadn’t yet.</a:t>
            </a:r>
          </a:p>
          <a:p>
            <a:pPr defTabSz="685800"/>
            <a:endParaRPr lang="en-US" sz="135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If you have issues logging in, contact your account managers. 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5D5E9B-9FBC-E10B-43C7-FBE8E196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04" y="1200150"/>
            <a:ext cx="4486324" cy="31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126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0D43-6E31-465A-8BB3-B4D9EFB2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2B16-9D50-421A-8635-8889AA9E0E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575" y="0"/>
            <a:ext cx="0" cy="0"/>
          </a:xfrm>
        </p:spPr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63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6E3F9-CD2B-044A-FE50-C9560BB2C205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58F810E-5D7E-CC82-4529-3B410E71513B}"/>
              </a:ext>
            </a:extLst>
          </p:cNvPr>
          <p:cNvSpPr txBox="1">
            <a:spLocks/>
          </p:cNvSpPr>
          <p:nvPr/>
        </p:nvSpPr>
        <p:spPr>
          <a:xfrm>
            <a:off x="0" y="1442306"/>
            <a:ext cx="5408505" cy="376353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6816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items will be sent via email after this call:</a:t>
            </a:r>
          </a:p>
          <a:p>
            <a:pPr marL="467890" lvl="2" indent="-213027" defTabSz="681514" eaLnBrk="1" fontAlgn="auto" hangingPunct="1">
              <a:lnSpc>
                <a:spcPct val="150000"/>
              </a:lnSpc>
              <a:spcBef>
                <a:spcPts val="448"/>
              </a:spcBef>
              <a:spcAft>
                <a:spcPts val="448"/>
              </a:spcAft>
              <a:buClr>
                <a:srgbClr val="44546A"/>
              </a:buClr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deck from today’s presentation</a:t>
            </a:r>
          </a:p>
          <a:p>
            <a:pPr marL="467890" lvl="2" indent="-213027" defTabSz="681514" eaLnBrk="1" fontAlgn="auto" hangingPunct="1">
              <a:lnSpc>
                <a:spcPct val="150000"/>
              </a:lnSpc>
              <a:spcBef>
                <a:spcPts val="448"/>
              </a:spcBef>
              <a:spcAft>
                <a:spcPts val="448"/>
              </a:spcAft>
              <a:buClr>
                <a:srgbClr val="44546A"/>
              </a:buClr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Heat Program Manual</a:t>
            </a:r>
          </a:p>
          <a:p>
            <a:pPr marL="467890" lvl="2" indent="-213027" defTabSz="681514" eaLnBrk="1" fontAlgn="auto" hangingPunct="1">
              <a:lnSpc>
                <a:spcPct val="150000"/>
              </a:lnSpc>
              <a:spcBef>
                <a:spcPts val="448"/>
              </a:spcBef>
              <a:spcAft>
                <a:spcPts val="448"/>
              </a:spcAft>
              <a:buClr>
                <a:prstClr val="black"/>
              </a:buClr>
              <a:defRPr/>
            </a:pP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Contractor Application and Contractor Agreement</a:t>
            </a:r>
          </a:p>
          <a:p>
            <a:pPr marL="0" lvl="1" indent="0" algn="ctr" defTabSz="681686" eaLnBrk="1" hangingPunct="1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promoting the program to your customer base!</a:t>
            </a: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7683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6E3F9-CD2B-044A-FE50-C9560BB2C205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8125C3-15BD-B7C3-EF91-54DAC1748E69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r>
              <a:rPr lang="en-US" sz="2625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Rockland Electric Company Q &amp; A 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A6108AA-CD4C-9AF7-DD93-1AA83F5C06EA}"/>
              </a:ext>
            </a:extLst>
          </p:cNvPr>
          <p:cNvSpPr txBox="1">
            <a:spLocks/>
          </p:cNvSpPr>
          <p:nvPr/>
        </p:nvSpPr>
        <p:spPr>
          <a:xfrm>
            <a:off x="1477587" y="1205394"/>
            <a:ext cx="5408505" cy="376353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6816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1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r>
              <a:rPr lang="en-US" sz="262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sz="22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ctr" defTabSz="685800">
              <a:spcBef>
                <a:spcPts val="375"/>
              </a:spcBef>
              <a:buNone/>
            </a:pPr>
            <a:endParaRPr lang="en-US" sz="225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6771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-173990" y="121608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6E3F9-CD2B-044A-FE50-C9560BB2C205}"/>
              </a:ext>
            </a:extLst>
          </p:cNvPr>
          <p:cNvSpPr txBox="1">
            <a:spLocks/>
          </p:cNvSpPr>
          <p:nvPr/>
        </p:nvSpPr>
        <p:spPr bwMode="auto">
          <a:xfrm>
            <a:off x="25058" y="-59435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900C338-8EB5-D186-9EA6-ABDC0CEBB8C0}"/>
              </a:ext>
            </a:extLst>
          </p:cNvPr>
          <p:cNvSpPr txBox="1">
            <a:spLocks/>
          </p:cNvSpPr>
          <p:nvPr/>
        </p:nvSpPr>
        <p:spPr>
          <a:xfrm>
            <a:off x="415171" y="1181479"/>
            <a:ext cx="7837409" cy="34305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Managers- Rockland Electric Company Clean Heat Program 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Kenneth Latal - </a:t>
            </a:r>
            <a:r>
              <a:rPr lang="en-US" sz="1350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Kenneth.Latal@icf.com</a:t>
            </a:r>
            <a:endParaRPr lang="en-US" sz="1350">
              <a:solidFill>
                <a:srgbClr val="00197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757" lvl="1" indent="0" defTabSz="685800">
              <a:spcBef>
                <a:spcPts val="375"/>
              </a:spcBef>
              <a:buNone/>
            </a:pPr>
            <a:endParaRPr lang="en-US" sz="13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Managers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 Luoma – </a:t>
            </a:r>
            <a:r>
              <a:rPr lang="en-US" sz="1350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Jeff.Luoma@icf.com</a:t>
            </a:r>
            <a:endParaRPr lang="en-US" sz="1350">
              <a:solidFill>
                <a:srgbClr val="00197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 defTabSz="685800">
              <a:spcBef>
                <a:spcPts val="375"/>
              </a:spcBef>
            </a:pPr>
            <a:r>
              <a:rPr 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Morgan </a:t>
            </a:r>
            <a:r>
              <a:rPr lang="en-US" sz="1350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350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Joseph.Morgan@icf.com</a:t>
            </a:r>
            <a:r>
              <a:rPr lang="en-US" sz="1350">
                <a:solidFill>
                  <a:srgbClr val="00197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lvl="1" indent="-171450" defTabSz="685800">
              <a:spcBef>
                <a:spcPts val="375"/>
              </a:spcBef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A07CC-79B6-989D-CCBF-DE7AE936E4FB}"/>
              </a:ext>
            </a:extLst>
          </p:cNvPr>
          <p:cNvSpPr txBox="1"/>
          <p:nvPr/>
        </p:nvSpPr>
        <p:spPr>
          <a:xfrm>
            <a:off x="47106" y="188514"/>
            <a:ext cx="783740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625" b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Rockland Electric Company Program Team - ICF</a:t>
            </a:r>
            <a:endParaRPr lang="en-US" sz="2588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76E3B2FA-5080-04CF-D21F-C74EFD6C8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62" y="2318658"/>
            <a:ext cx="1832663" cy="14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45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5021B-BFFF-F8F1-EE64-E84BD3B1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56"/>
            <a:ext cx="9144000" cy="470856"/>
          </a:xfrm>
          <a:prstGeom prst="rect">
            <a:avLst/>
          </a:prstGeom>
          <a:solidFill>
            <a:srgbClr val="F57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2722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700">
                <a:solidFill>
                  <a:prstClr val="black"/>
                </a:solidFill>
                <a:latin typeface="Calibri Light" panose="020F0302020204030204" pitchFamily="34" charset="0"/>
                <a:ea typeface="Avenir Medium"/>
                <a:cs typeface="Avenir Medium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78004F-F8A5-8838-F411-2AC5B0CE4303}"/>
              </a:ext>
            </a:extLst>
          </p:cNvPr>
          <p:cNvSpPr txBox="1">
            <a:spLocks/>
          </p:cNvSpPr>
          <p:nvPr/>
        </p:nvSpPr>
        <p:spPr bwMode="auto">
          <a:xfrm>
            <a:off x="69153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>
              <a:lnSpc>
                <a:spcPct val="100000"/>
              </a:lnSpc>
            </a:pPr>
            <a:endParaRPr lang="en-US" sz="2250" b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F9E020A-9E6B-B88A-1934-BA939B907EA5}"/>
              </a:ext>
            </a:extLst>
          </p:cNvPr>
          <p:cNvSpPr txBox="1">
            <a:spLocks/>
          </p:cNvSpPr>
          <p:nvPr/>
        </p:nvSpPr>
        <p:spPr bwMode="auto">
          <a:xfrm>
            <a:off x="536744" y="-3744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60964-0750-D2FB-F17B-D462477FE013}"/>
              </a:ext>
            </a:extLst>
          </p:cNvPr>
          <p:cNvSpPr txBox="1">
            <a:spLocks/>
          </p:cNvSpPr>
          <p:nvPr/>
        </p:nvSpPr>
        <p:spPr>
          <a:xfrm>
            <a:off x="113899" y="693404"/>
            <a:ext cx="4458101" cy="98299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40757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FC649E2-92A0-B74E-2B95-C05C7B329309}"/>
              </a:ext>
            </a:extLst>
          </p:cNvPr>
          <p:cNvSpPr txBox="1">
            <a:spLocks/>
          </p:cNvSpPr>
          <p:nvPr/>
        </p:nvSpPr>
        <p:spPr>
          <a:xfrm>
            <a:off x="2965590" y="2382999"/>
            <a:ext cx="4838700" cy="36154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7" lvl="1" indent="0" defTabSz="685800">
              <a:spcBef>
                <a:spcPts val="375"/>
              </a:spcBef>
              <a:buNone/>
            </a:pPr>
            <a:r>
              <a:rPr lang="en-US" sz="2625" b="1">
                <a:solidFill>
                  <a:prstClr val="black"/>
                </a:solidFill>
                <a:latin typeface="Arial" panose="020B0604020202020204"/>
              </a:rPr>
              <a:t>Thank You !</a:t>
            </a: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C3E1E9-ED4B-6E1E-6463-85C28E727312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52CD70-71CC-8CAA-1FD4-3811DC0FE239}"/>
              </a:ext>
            </a:extLst>
          </p:cNvPr>
          <p:cNvSpPr txBox="1">
            <a:spLocks/>
          </p:cNvSpPr>
          <p:nvPr/>
        </p:nvSpPr>
        <p:spPr>
          <a:xfrm>
            <a:off x="0" y="653600"/>
            <a:ext cx="8000533" cy="652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0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defTabSz="685800">
              <a:spcBef>
                <a:spcPts val="375"/>
              </a:spcBef>
              <a:buNone/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511016" lvl="1" indent="-170021" defTabSz="685800">
              <a:spcBef>
                <a:spcPts val="375"/>
              </a:spcBef>
            </a:pPr>
            <a:endParaRPr lang="en-US" sz="180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  <a:p>
            <a:pPr marL="340519" lvl="1" indent="0" algn="r" defTabSz="685800">
              <a:spcBef>
                <a:spcPts val="375"/>
              </a:spcBef>
              <a:buNone/>
            </a:pPr>
            <a:endParaRPr lang="en-US" sz="1013">
              <a:solidFill>
                <a:prstClr val="white">
                  <a:lumMod val="50000"/>
                </a:prstClr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6E3F9-CD2B-044A-FE50-C9560BB2C205}"/>
              </a:ext>
            </a:extLst>
          </p:cNvPr>
          <p:cNvSpPr txBox="1">
            <a:spLocks/>
          </p:cNvSpPr>
          <p:nvPr/>
        </p:nvSpPr>
        <p:spPr bwMode="auto">
          <a:xfrm>
            <a:off x="586621" y="0"/>
            <a:ext cx="7837409" cy="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197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970"/>
                </a:solidFill>
                <a:latin typeface="Myriad Pro"/>
              </a:defRPr>
            </a:lvl9pPr>
          </a:lstStyle>
          <a:p>
            <a:pPr defTabSz="685800"/>
            <a:endParaRPr lang="en-US" sz="22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36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9266-7341-40A1-A3FD-D869CB12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1642114"/>
            <a:ext cx="7242464" cy="994172"/>
          </a:xfrm>
        </p:spPr>
        <p:txBody>
          <a:bodyPr/>
          <a:lstStyle/>
          <a:p>
            <a:r>
              <a:rPr lang="en-US" cap="none"/>
              <a:t>FY23 True-up Budget</a:t>
            </a:r>
          </a:p>
        </p:txBody>
      </p:sp>
    </p:spTree>
    <p:extLst>
      <p:ext uri="{BB962C8B-B14F-4D97-AF65-F5344CB8AC3E}">
        <p14:creationId xmlns:p14="http://schemas.microsoft.com/office/powerpoint/2010/main" val="732708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828AF-E687-4E6B-9501-79D607CB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1632C3-1C16-4DC8-A3FE-F5BFF94B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FY23 True-up Budget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279000D-FCAA-419D-8960-2189122C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1655"/>
            <a:ext cx="7268441" cy="2623916"/>
          </a:xfrm>
        </p:spPr>
        <p:txBody>
          <a:bodyPr/>
          <a:lstStyle/>
          <a:p>
            <a:pPr marL="0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DF9B47-0E65-5E54-114C-BD063DA4DC4A}"/>
              </a:ext>
            </a:extLst>
          </p:cNvPr>
          <p:cNvSpPr txBox="1">
            <a:spLocks/>
          </p:cNvSpPr>
          <p:nvPr/>
        </p:nvSpPr>
        <p:spPr>
          <a:xfrm>
            <a:off x="781050" y="1614055"/>
            <a:ext cx="7268441" cy="26239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Condensed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Request for Comments issued February 17, 2023</a:t>
            </a:r>
          </a:p>
          <a:p>
            <a:pPr fontAlgn="auto"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Informational Session was held March 3, 2023</a:t>
            </a:r>
          </a:p>
          <a:p>
            <a:pPr fontAlgn="auto"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Comments were due March 10, 2023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</a:p>
          <a:p>
            <a:pPr fontAlgn="auto"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BPU consideration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6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3AECC1-7756-4BCC-B7C2-8D314E886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71" y="2006667"/>
            <a:ext cx="3881669" cy="2897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7" y="263270"/>
            <a:ext cx="5839387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325"/>
              <a:t>Visit our transition website: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8A412-06AE-4CE5-ABB6-018D919B33D4}"/>
              </a:ext>
            </a:extLst>
          </p:cNvPr>
          <p:cNvSpPr/>
          <p:nvPr/>
        </p:nvSpPr>
        <p:spPr>
          <a:xfrm>
            <a:off x="356981" y="709410"/>
            <a:ext cx="5651522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5775">
              <a:spcBef>
                <a:spcPts val="0"/>
              </a:spcBef>
            </a:pPr>
            <a:r>
              <a:rPr lang="en-US" sz="975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  <a:hlinkClick r:id="rId4"/>
              </a:rPr>
              <a:t>www.NJCleanEnergy.com/TRANSITION</a:t>
            </a:r>
            <a:r>
              <a:rPr lang="en-US" sz="975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33F8C-F2F7-4506-9295-C9DE1A1CBF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9" y="1161249"/>
            <a:ext cx="4312103" cy="2821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275020"/>
      </p:ext>
    </p:extLst>
  </p:cSld>
  <p:clrMapOvr>
    <a:masterClrMapping/>
  </p:clrMapOvr>
  <p:transition advClick="0" advTm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9266-7341-40A1-A3FD-D869CB12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75" y="1577578"/>
            <a:ext cx="7242464" cy="994172"/>
          </a:xfrm>
        </p:spPr>
        <p:txBody>
          <a:bodyPr/>
          <a:lstStyle/>
          <a:p>
            <a:r>
              <a:rPr lang="en-US" cap="none"/>
              <a:t>New Construction Program / </a:t>
            </a:r>
            <a:br>
              <a:rPr lang="en-US" cap="none"/>
            </a:br>
            <a:r>
              <a:rPr lang="en-US" cap="none"/>
              <a:t>Garden State Challenge Pilot Update</a:t>
            </a:r>
          </a:p>
        </p:txBody>
      </p:sp>
    </p:spTree>
    <p:extLst>
      <p:ext uri="{BB962C8B-B14F-4D97-AF65-F5344CB8AC3E}">
        <p14:creationId xmlns:p14="http://schemas.microsoft.com/office/powerpoint/2010/main" val="3617639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828AF-E687-4E6B-9501-79D607CB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1632C3-1C16-4DC8-A3FE-F5BFF94B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New Construction Program/Garden State Challenge Pilot Update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279000D-FCAA-419D-8960-2189122C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1655"/>
            <a:ext cx="7268441" cy="2623916"/>
          </a:xfrm>
        </p:spPr>
        <p:txBody>
          <a:bodyPr/>
          <a:lstStyle/>
          <a:p>
            <a:pPr marL="0" indent="0">
              <a:buNone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</a:p>
          <a:p>
            <a:pPr marL="0" indent="0">
              <a:buNone/>
            </a:pPr>
            <a:endParaRPr 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Finalize program design with Board Staff</a:t>
            </a:r>
          </a:p>
          <a:p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Release for public comment as Compliance Filing update</a:t>
            </a:r>
          </a:p>
          <a:p>
            <a:pPr marL="0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656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35" y="1465609"/>
            <a:ext cx="6452118" cy="994172"/>
          </a:xfrm>
        </p:spPr>
        <p:txBody>
          <a:bodyPr/>
          <a:lstStyle/>
          <a:p>
            <a:r>
              <a:rPr lang="en-US" cap="none"/>
              <a:t>Triennium 2 Timeline</a:t>
            </a:r>
            <a:endParaRPr lang="en-US" sz="2325" b="0" cap="none"/>
          </a:p>
        </p:txBody>
      </p:sp>
    </p:spTree>
    <p:extLst>
      <p:ext uri="{BB962C8B-B14F-4D97-AF65-F5344CB8AC3E}">
        <p14:creationId xmlns:p14="http://schemas.microsoft.com/office/powerpoint/2010/main" val="2339122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CE807-70FF-4A96-80E7-209469CF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EEEABA-466D-4FFD-9651-E37293C7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25" dirty="0"/>
              <a:t>Planned Triennium 2 Timeline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3D089A-756D-FFA5-260A-0CD515FF4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36560"/>
              </p:ext>
            </p:extLst>
          </p:nvPr>
        </p:nvGraphicFramePr>
        <p:xfrm>
          <a:off x="1965872" y="1119745"/>
          <a:ext cx="5420074" cy="3011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3746">
                  <a:extLst>
                    <a:ext uri="{9D8B030D-6E8A-4147-A177-3AD203B41FA5}">
                      <a16:colId xmlns:a16="http://schemas.microsoft.com/office/drawing/2014/main" val="2515863829"/>
                    </a:ext>
                  </a:extLst>
                </a:gridCol>
                <a:gridCol w="4106014">
                  <a:extLst>
                    <a:ext uri="{9D8B030D-6E8A-4147-A177-3AD203B41FA5}">
                      <a16:colId xmlns:a16="http://schemas.microsoft.com/office/drawing/2014/main" val="157729431"/>
                    </a:ext>
                  </a:extLst>
                </a:gridCol>
                <a:gridCol w="960314">
                  <a:extLst>
                    <a:ext uri="{9D8B030D-6E8A-4147-A177-3AD203B41FA5}">
                      <a16:colId xmlns:a16="http://schemas.microsoft.com/office/drawing/2014/main" val="1031716331"/>
                    </a:ext>
                  </a:extLst>
                </a:gridCol>
              </a:tblGrid>
              <a:tr h="43275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#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Task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Date 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1411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Main Straw Proposal</a:t>
                      </a:r>
                      <a:br>
                        <a:rPr lang="en-US" sz="1000" b="1" u="none" strike="noStrike">
                          <a:effectLst/>
                        </a:rPr>
                      </a:br>
                      <a:r>
                        <a:rPr lang="en-US" sz="1000" b="1" u="none" strike="noStrike">
                          <a:effectLst/>
                        </a:rPr>
                        <a:t>(Programs, Workforce, Flexibility, EE Resource, Reporting, etc.)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291739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Notice of Stakeholder Meetings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3/31/2023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90674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Release Straw Proposal for Public Comment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3/31/2023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07485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Virtual Stakeholder Meeting (1-2:30)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4/6/2023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6A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73886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Preliminary Comment Deadline (2 weeks)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4/14/2023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10443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effectLst/>
                        </a:rPr>
                        <a:t>EM&amp;V Straw Proposal</a:t>
                      </a:r>
                      <a:br>
                        <a:rPr lang="pt-BR" sz="1000" b="1" u="none" strike="noStrike">
                          <a:effectLst/>
                        </a:rPr>
                      </a:br>
                      <a:r>
                        <a:rPr lang="pt-BR" sz="1000" b="1" u="none" strike="noStrike">
                          <a:effectLst/>
                        </a:rPr>
                        <a:t>(NJCT, TRM, EM&amp;V Framework)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106748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 Straw Proposal for Public Comment</a:t>
                      </a:r>
                    </a:p>
                  </a:txBody>
                  <a:tcPr marL="7218" marR="7218" marT="7218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4/6/2023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24536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Stakeholder Meeting (1-2:30)</a:t>
                      </a:r>
                    </a:p>
                  </a:txBody>
                  <a:tcPr marL="7218" marR="7218" marT="7218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4/11/2023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80846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 Comment Deadline (2 weeks)</a:t>
                      </a:r>
                    </a:p>
                  </a:txBody>
                  <a:tcPr marL="7218" marR="7218" marT="7218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effectLst/>
                        </a:rPr>
                        <a:t> 4/21/2023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28992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Goals &amp; Targets Straw Proposal </a:t>
                      </a:r>
                      <a:br>
                        <a:rPr lang="en-US" sz="1000" b="1" u="none" strike="noStrike">
                          <a:effectLst/>
                        </a:rPr>
                      </a:br>
                      <a:r>
                        <a:rPr lang="en-US" sz="1000" b="1" u="none" strike="noStrike">
                          <a:effectLst/>
                        </a:rPr>
                        <a:t>(Goals, QPI/PIM, Energy Savings Carryover)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27996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 Straw Proposal for Public Comment</a:t>
                      </a:r>
                    </a:p>
                  </a:txBody>
                  <a:tcPr marL="7218" marR="7218" marT="7218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4/14/2023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41206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Stakeholder Meeting (1-2:30)</a:t>
                      </a:r>
                    </a:p>
                  </a:txBody>
                  <a:tcPr marL="7218" marR="7218" marT="7218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4/25/2023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8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4656"/>
                  </a:ext>
                </a:extLst>
              </a:tr>
              <a:tr h="16644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B81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Comments (All Straw Proposals) Deadline (2 weeks)</a:t>
                      </a:r>
                    </a:p>
                  </a:txBody>
                  <a:tcPr marL="7218" marR="7218" marT="7218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B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4/28/2023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920" marR="59920" marT="0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B8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4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5083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35" y="1465609"/>
            <a:ext cx="6452118" cy="994172"/>
          </a:xfrm>
        </p:spPr>
        <p:txBody>
          <a:bodyPr/>
          <a:lstStyle/>
          <a:p>
            <a:r>
              <a:rPr lang="en-US" cap="none"/>
              <a:t>General Q&amp;A</a:t>
            </a:r>
            <a:endParaRPr lang="en-US" sz="2325" b="0" cap="none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9A41EE1-5F5B-4A3D-A55E-486492CD5915}"/>
              </a:ext>
            </a:extLst>
          </p:cNvPr>
          <p:cNvSpPr txBox="1">
            <a:spLocks/>
          </p:cNvSpPr>
          <p:nvPr/>
        </p:nvSpPr>
        <p:spPr>
          <a:xfrm>
            <a:off x="1024035" y="3570401"/>
            <a:ext cx="6976965" cy="994172"/>
          </a:xfrm>
          <a:prstGeom prst="rect">
            <a:avLst/>
          </a:prstGeom>
          <a:noFill/>
        </p:spPr>
        <p:txBody>
          <a:bodyPr anchor="ctr"/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5E6167"/>
                </a:solidFill>
                <a:latin typeface="Helvetica Condensed"/>
                <a:ea typeface="Helvetica Neue" panose="02000206000000020004" pitchFamily="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50" b="0" cap="none"/>
              <a:t>To submit questions in advance for next month: </a:t>
            </a:r>
            <a:r>
              <a:rPr lang="en-US" sz="2250" cap="none"/>
              <a:t>EnergyEfficiency@bpu.nj.gov</a:t>
            </a:r>
          </a:p>
        </p:txBody>
      </p:sp>
    </p:spTree>
    <p:extLst>
      <p:ext uri="{BB962C8B-B14F-4D97-AF65-F5344CB8AC3E}">
        <p14:creationId xmlns:p14="http://schemas.microsoft.com/office/powerpoint/2010/main" val="3897016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35" y="1465609"/>
            <a:ext cx="6452118" cy="994172"/>
          </a:xfrm>
        </p:spPr>
        <p:txBody>
          <a:bodyPr/>
          <a:lstStyle/>
          <a:p>
            <a:r>
              <a:rPr lang="en-US" cap="none"/>
              <a:t>Items of Interest</a:t>
            </a:r>
            <a:endParaRPr lang="en-US" sz="2325" b="0" cap="none"/>
          </a:p>
        </p:txBody>
      </p:sp>
    </p:spTree>
    <p:extLst>
      <p:ext uri="{BB962C8B-B14F-4D97-AF65-F5344CB8AC3E}">
        <p14:creationId xmlns:p14="http://schemas.microsoft.com/office/powerpoint/2010/main" val="1492622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35" y="1465609"/>
            <a:ext cx="6452118" cy="994172"/>
          </a:xfrm>
        </p:spPr>
        <p:txBody>
          <a:bodyPr/>
          <a:lstStyle/>
          <a:p>
            <a:r>
              <a:rPr lang="en-US" cap="none"/>
              <a:t>Next Meetings</a:t>
            </a:r>
            <a:endParaRPr lang="en-US" sz="2325" b="0" cap="none"/>
          </a:p>
        </p:txBody>
      </p:sp>
    </p:spTree>
    <p:extLst>
      <p:ext uri="{BB962C8B-B14F-4D97-AF65-F5344CB8AC3E}">
        <p14:creationId xmlns:p14="http://schemas.microsoft.com/office/powerpoint/2010/main" val="29193494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1A66B-D953-4F68-BD88-C29162FC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DA8B3-1BC4-4176-874A-D8A493ED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2300"/>
              <a:t>Energy Efficiency Stakeholder Meetings</a:t>
            </a:r>
            <a:endParaRPr lang="en-US" sz="232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FC739-98E8-4F92-B45A-2FA9E408B08E}"/>
              </a:ext>
            </a:extLst>
          </p:cNvPr>
          <p:cNvSpPr txBox="1"/>
          <p:nvPr/>
        </p:nvSpPr>
        <p:spPr>
          <a:xfrm>
            <a:off x="367931" y="741414"/>
            <a:ext cx="315250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rgbClr val="77C19A"/>
                </a:solidFill>
                <a:latin typeface="Calibri"/>
                <a:ea typeface="ＭＳ Ｐゴシック"/>
                <a:sym typeface="Lato Bold" charset="0"/>
              </a:rPr>
              <a:t>NJCleanEnergy.com/</a:t>
            </a:r>
            <a:r>
              <a:rPr lang="en-US" sz="900" err="1">
                <a:solidFill>
                  <a:srgbClr val="77C19A"/>
                </a:solidFill>
                <a:latin typeface="Calibri"/>
                <a:ea typeface="ＭＳ Ｐゴシック"/>
                <a:sym typeface="Lato Bold" charset="0"/>
              </a:rPr>
              <a:t>StakeholderGroups</a:t>
            </a:r>
            <a:r>
              <a:rPr lang="en-US" sz="900">
                <a:solidFill>
                  <a:srgbClr val="77C19A"/>
                </a:solidFill>
                <a:latin typeface="Calibri"/>
                <a:ea typeface="ＭＳ Ｐゴシック"/>
                <a:sym typeface="Lato Bold" charset="0"/>
              </a:rPr>
              <a:t>/Energy-Efficiency</a:t>
            </a:r>
            <a:endParaRPr lang="en-US" sz="900">
              <a:solidFill>
                <a:srgbClr val="FF0000"/>
              </a:solidFill>
              <a:latin typeface="Calibri"/>
              <a:ea typeface="ＭＳ Ｐゴシック"/>
              <a:sym typeface="Lato 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A7869-4042-4777-A6B1-992C835B3F10}"/>
              </a:ext>
            </a:extLst>
          </p:cNvPr>
          <p:cNvSpPr txBox="1"/>
          <p:nvPr/>
        </p:nvSpPr>
        <p:spPr>
          <a:xfrm>
            <a:off x="2273274" y="1122707"/>
            <a:ext cx="4197532" cy="32932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800" i="1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800" i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sz="1800" i="1">
                <a:solidFill>
                  <a:schemeClr val="tx1">
                    <a:lumMod val="65000"/>
                    <a:lumOff val="35000"/>
                  </a:schemeClr>
                </a:solidFill>
              </a:rPr>
              <a:t> Thursday of the Month, 1-2:30pm</a:t>
            </a:r>
          </a:p>
          <a:p>
            <a:pPr algn="ctr"/>
            <a:endParaRPr lang="en-US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C90E"/>
                </a:highlight>
              </a:rPr>
              <a:t>April 20, 2023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May 18, 2023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June 15, 2023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July 20, 2023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August 17, 2023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21, 2023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October 19, 2023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(no November meeting)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December 21, 2023</a:t>
            </a:r>
          </a:p>
          <a:p>
            <a:pPr algn="ctr"/>
            <a:endParaRPr lang="en-US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496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2031"/>
            <a:ext cx="5839387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325"/>
              <a:t>More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68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2D332E-A0D5-416A-BE98-8CB70A2ACC4D}"/>
              </a:ext>
            </a:extLst>
          </p:cNvPr>
          <p:cNvGrpSpPr/>
          <p:nvPr/>
        </p:nvGrpSpPr>
        <p:grpSpPr>
          <a:xfrm>
            <a:off x="1868878" y="1027649"/>
            <a:ext cx="5617772" cy="3854901"/>
            <a:chOff x="2062968" y="1634103"/>
            <a:chExt cx="7490362" cy="51398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27577F-1229-4E2F-A9AE-1596BBB3FBB1}"/>
                </a:ext>
              </a:extLst>
            </p:cNvPr>
            <p:cNvSpPr/>
            <p:nvPr/>
          </p:nvSpPr>
          <p:spPr>
            <a:xfrm>
              <a:off x="2062968" y="1634103"/>
              <a:ext cx="7490362" cy="513986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485775">
                <a:spcBef>
                  <a:spcPts val="0"/>
                </a:spcBef>
              </a:pPr>
              <a:r>
                <a:rPr lang="en-US" sz="1650" b="1" cap="all">
                  <a:solidFill>
                    <a:srgbClr val="5E97AF"/>
                  </a:solidFill>
                  <a:latin typeface="Helvetica Condensed"/>
                  <a:ea typeface="Arial Unicode MS"/>
                  <a:cs typeface="Arial Unicode MS"/>
                  <a:sym typeface="Lato Bold" charset="0"/>
                </a:rPr>
                <a:t>Visit</a:t>
              </a:r>
            </a:p>
            <a:p>
              <a:pPr algn="ctr" defTabSz="485775">
                <a:spcBef>
                  <a:spcPts val="0"/>
                </a:spcBef>
                <a:spcAft>
                  <a:spcPts val="900"/>
                </a:spcAft>
              </a:pPr>
              <a:r>
                <a:rPr lang="en-US" sz="1500">
                  <a:solidFill>
                    <a:srgbClr val="5E6167"/>
                  </a:solidFill>
                  <a:latin typeface="Helvetica Condensed"/>
                  <a:ea typeface="Arial Unicode MS"/>
                  <a:cs typeface="Arial Unicode MS"/>
                  <a:sym typeface="Lato Bold" charset="0"/>
                </a:rPr>
                <a:t>NJCleanEnergy.com</a:t>
              </a:r>
              <a:endParaRPr lang="en-US" sz="1500">
                <a:solidFill>
                  <a:srgbClr val="5E6167"/>
                </a:solidFill>
                <a:latin typeface="Helvetica Condensed"/>
                <a:ea typeface="Arial Unicode MS"/>
                <a:cs typeface="Arial Unicode MS"/>
              </a:endParaRPr>
            </a:p>
            <a:p>
              <a:pPr algn="ctr" defTabSz="485775">
                <a:spcBef>
                  <a:spcPts val="0"/>
                </a:spcBef>
                <a:spcAft>
                  <a:spcPts val="900"/>
                </a:spcAft>
              </a:pPr>
              <a:r>
                <a:rPr lang="en-US" sz="1500">
                  <a:solidFill>
                    <a:srgbClr val="5E6167"/>
                  </a:solidFill>
                  <a:latin typeface="Helvetica Condensed"/>
                  <a:ea typeface="Arial Unicode MS"/>
                  <a:cs typeface="Calibri"/>
                  <a:sym typeface="Lato Bold" charset="0"/>
                  <a:hlinkClick r:id="rId3"/>
                </a:rPr>
                <a:t>NJCleanEnergy.com/</a:t>
              </a:r>
              <a:r>
                <a:rPr lang="en-US" sz="1500" err="1">
                  <a:solidFill>
                    <a:srgbClr val="5E6167"/>
                  </a:solidFill>
                  <a:latin typeface="Helvetica Condensed"/>
                  <a:ea typeface="Arial Unicode MS"/>
                  <a:cs typeface="Calibri"/>
                  <a:sym typeface="Lato Bold" charset="0"/>
                  <a:hlinkClick r:id="rId3"/>
                </a:rPr>
                <a:t>StakeholderGroups</a:t>
              </a:r>
              <a:r>
                <a:rPr lang="en-US" sz="1500">
                  <a:solidFill>
                    <a:srgbClr val="5E6167"/>
                  </a:solidFill>
                  <a:latin typeface="Helvetica Condensed"/>
                  <a:ea typeface="Arial Unicode MS"/>
                  <a:cs typeface="Calibri"/>
                  <a:sym typeface="Lato Bold" charset="0"/>
                  <a:hlinkClick r:id="rId3"/>
                </a:rPr>
                <a:t>/Energy-Efficiency</a:t>
              </a:r>
              <a:endParaRPr lang="en-US"/>
            </a:p>
            <a:p>
              <a:pPr algn="ctr" defTabSz="485775">
                <a:spcBef>
                  <a:spcPts val="0"/>
                </a:spcBef>
                <a:spcAft>
                  <a:spcPts val="900"/>
                </a:spcAft>
              </a:pPr>
              <a:r>
                <a:rPr lang="en-US" sz="1650" b="1" cap="all">
                  <a:solidFill>
                    <a:srgbClr val="5E97AF"/>
                  </a:solidFill>
                  <a:latin typeface="Helvetica Condensed"/>
                  <a:ea typeface="Arial Unicode MS"/>
                  <a:cs typeface="Arial Unicode MS"/>
                  <a:sym typeface="Lato Bold" charset="0"/>
                </a:rPr>
                <a:t>CONTACT</a:t>
              </a:r>
              <a:endParaRPr lang="en-US" sz="1650" b="1" cap="all">
                <a:solidFill>
                  <a:srgbClr val="5E97AF"/>
                </a:solidFill>
                <a:latin typeface="Helvetica Condensed"/>
                <a:ea typeface="Arial Unicode MS"/>
                <a:cs typeface="Arial Unicode MS"/>
              </a:endParaRPr>
            </a:p>
            <a:p>
              <a:pPr algn="ctr" defTabSz="485775">
                <a:spcBef>
                  <a:spcPts val="0"/>
                </a:spcBef>
                <a:spcAft>
                  <a:spcPts val="900"/>
                </a:spcAft>
              </a:pPr>
              <a:r>
                <a:rPr lang="en-US" sz="1500">
                  <a:solidFill>
                    <a:srgbClr val="5E6167"/>
                  </a:solidFill>
                  <a:latin typeface="Helvetica Condensed"/>
                  <a:ea typeface="Arial Unicode MS"/>
                  <a:cs typeface="Arial Unicode MS"/>
                  <a:sym typeface="Lato Bold" charset="0"/>
                  <a:hlinkClick r:id="rId4"/>
                </a:rPr>
                <a:t>EnergyEfficiency@bpu.nj.gov</a:t>
              </a:r>
              <a:endParaRPr lang="en-US" sz="1500">
                <a:solidFill>
                  <a:srgbClr val="5E6167"/>
                </a:solidFill>
                <a:latin typeface="Helvetica Condensed"/>
                <a:ea typeface="Arial Unicode MS"/>
                <a:cs typeface="Arial Unicode MS"/>
                <a:sym typeface="Lato Bold" charset="0"/>
              </a:endParaRPr>
            </a:p>
            <a:p>
              <a:pPr algn="ctr" defTabSz="485775">
                <a:spcBef>
                  <a:spcPts val="0"/>
                </a:spcBef>
                <a:spcAft>
                  <a:spcPts val="900"/>
                </a:spcAft>
              </a:pPr>
              <a:r>
                <a:rPr lang="en-US" sz="1500">
                  <a:solidFill>
                    <a:srgbClr val="5E6167"/>
                  </a:solidFill>
                  <a:latin typeface="Helvetica Condensed"/>
                  <a:ea typeface="Arial Unicode MS"/>
                  <a:cs typeface="Arial Unicode MS"/>
                  <a:sym typeface="Lato Bold" charset="0"/>
                </a:rPr>
                <a:t>866.NJ.SMART (657.6278)</a:t>
              </a:r>
              <a:endParaRPr lang="en-US" sz="1500">
                <a:solidFill>
                  <a:srgbClr val="5E6167"/>
                </a:solidFill>
                <a:latin typeface="Helvetica Condensed"/>
                <a:ea typeface="Arial Unicode MS"/>
                <a:cs typeface="Arial Unicode MS"/>
              </a:endParaRPr>
            </a:p>
            <a:p>
              <a:pPr algn="ctr" defTabSz="485775">
                <a:spcBef>
                  <a:spcPts val="0"/>
                </a:spcBef>
              </a:pPr>
              <a:r>
                <a:rPr lang="en-US" sz="1650" b="1" cap="all">
                  <a:solidFill>
                    <a:srgbClr val="5E97AF"/>
                  </a:solidFill>
                  <a:latin typeface="Helvetica Condensed"/>
                  <a:ea typeface="ＭＳ Ｐゴシック"/>
                </a:rPr>
                <a:t>EE Listserv</a:t>
              </a:r>
            </a:p>
            <a:p>
              <a:pPr algn="ctr" defTabSz="485775">
                <a:spcBef>
                  <a:spcPts val="0"/>
                </a:spcBef>
                <a:spcAft>
                  <a:spcPts val="900"/>
                </a:spcAft>
              </a:pPr>
              <a:r>
                <a:rPr lang="en-US" sz="1500">
                  <a:solidFill>
                    <a:srgbClr val="5E6167"/>
                  </a:solidFill>
                  <a:latin typeface="Helvetica Condensed"/>
                  <a:ea typeface="Arial Unicode MS"/>
                  <a:cs typeface="Arial Unicode MS"/>
                  <a:sym typeface="Lato Bold" charset="0"/>
                </a:rPr>
                <a:t>NJCleanEnergy.com/LISTSERVS</a:t>
              </a:r>
              <a:endParaRPr lang="en-US" sz="1500" b="1">
                <a:solidFill>
                  <a:srgbClr val="5E6167"/>
                </a:solidFill>
                <a:latin typeface="Helvetica Condensed"/>
                <a:ea typeface="Arial Unicode MS"/>
                <a:cs typeface="Arial Unicode MS"/>
              </a:endParaRPr>
            </a:p>
            <a:p>
              <a:pPr algn="ctr" defTabSz="485775">
                <a:spcBef>
                  <a:spcPts val="0"/>
                </a:spcBef>
              </a:pPr>
              <a:endParaRPr lang="en-US" sz="1500">
                <a:solidFill>
                  <a:srgbClr val="5E6167"/>
                </a:solidFill>
                <a:latin typeface="Helvetica Condensed"/>
              </a:endParaRPr>
            </a:p>
            <a:p>
              <a:pPr algn="ctr" defTabSz="485775">
                <a:spcBef>
                  <a:spcPts val="0"/>
                </a:spcBef>
              </a:pPr>
              <a:endParaRPr lang="en-US" sz="1500">
                <a:solidFill>
                  <a:srgbClr val="5E6167"/>
                </a:solidFill>
                <a:latin typeface="Helvetica Condensed"/>
              </a:endParaRPr>
            </a:p>
            <a:p>
              <a:pPr algn="ctr" defTabSz="485775">
                <a:spcBef>
                  <a:spcPts val="0"/>
                </a:spcBef>
              </a:pPr>
              <a:endParaRPr lang="en-US" sz="1500">
                <a:solidFill>
                  <a:srgbClr val="5E6167"/>
                </a:solidFill>
                <a:latin typeface="Helvetica Condensed"/>
              </a:endParaRPr>
            </a:p>
            <a:p>
              <a:pPr algn="ctr" defTabSz="485775">
                <a:spcBef>
                  <a:spcPts val="0"/>
                </a:spcBef>
              </a:pPr>
              <a:endParaRPr lang="en-US" sz="1500">
                <a:solidFill>
                  <a:srgbClr val="5E6167"/>
                </a:solidFill>
                <a:latin typeface="Helvetica Condensed"/>
              </a:endParaRPr>
            </a:p>
            <a:p>
              <a:pPr algn="ctr" defTabSz="485775">
                <a:spcBef>
                  <a:spcPts val="0"/>
                </a:spcBef>
              </a:pPr>
              <a:r>
                <a:rPr lang="en-US" sz="1500">
                  <a:solidFill>
                    <a:srgbClr val="5E6167"/>
                  </a:solidFill>
                  <a:latin typeface="Helvetica Condensed"/>
                  <a:ea typeface="ＭＳ Ｐゴシック"/>
                </a:rPr>
                <a:t>@NJCleanEnergy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AA509D-7D20-489B-9B48-5008860C40AB}"/>
                </a:ext>
              </a:extLst>
            </p:cNvPr>
            <p:cNvGrpSpPr/>
            <p:nvPr/>
          </p:nvGrpSpPr>
          <p:grpSpPr>
            <a:xfrm>
              <a:off x="5431538" y="5994823"/>
              <a:ext cx="854236" cy="378733"/>
              <a:chOff x="5346609" y="7252036"/>
              <a:chExt cx="854236" cy="37873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56CBBD-6E6C-4CD5-8BBC-7627D4CCF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46609" y="7254159"/>
                <a:ext cx="376611" cy="376610"/>
              </a:xfrm>
              <a:prstGeom prst="rect">
                <a:avLst/>
              </a:prstGeom>
            </p:spPr>
          </p:pic>
          <p:pic>
            <p:nvPicPr>
              <p:cNvPr id="11" name="Picture 2" descr=" ">
                <a:extLst>
                  <a:ext uri="{FF2B5EF4-FFF2-40B4-BE49-F238E27FC236}">
                    <a16:creationId xmlns:a16="http://schemas.microsoft.com/office/drawing/2014/main" id="{DDE0AC61-C49E-4436-9FA7-BB594FE46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2112" y="7252036"/>
                <a:ext cx="378733" cy="378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3778030"/>
      </p:ext>
    </p:extLst>
  </p:cSld>
  <p:clrMapOvr>
    <a:masterClrMapping/>
  </p:clrMapOvr>
  <p:transition advClick="0" advTm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90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245742"/>
            <a:ext cx="4654094" cy="994172"/>
          </a:xfrm>
        </p:spPr>
        <p:txBody>
          <a:bodyPr/>
          <a:lstStyle/>
          <a:p>
            <a:r>
              <a:rPr lang="en-US" sz="2400" cap="none"/>
              <a:t>Current Program Updates</a:t>
            </a:r>
            <a:endParaRPr lang="en-US" sz="2325" b="0" cap="none"/>
          </a:p>
        </p:txBody>
      </p:sp>
    </p:spTree>
    <p:extLst>
      <p:ext uri="{BB962C8B-B14F-4D97-AF65-F5344CB8AC3E}">
        <p14:creationId xmlns:p14="http://schemas.microsoft.com/office/powerpoint/2010/main" val="372472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860C42-6BDB-408C-998D-10B7D5B6A4AC}"/>
              </a:ext>
            </a:extLst>
          </p:cNvPr>
          <p:cNvSpPr txBox="1"/>
          <p:nvPr/>
        </p:nvSpPr>
        <p:spPr>
          <a:xfrm>
            <a:off x="4221198" y="4615739"/>
            <a:ext cx="4922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presented here are preliminary and are subject to change.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4FD70A-062A-40B8-B3E3-44A609F6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5ABCF0-E8EE-415B-87D2-50C5F332A8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7628"/>
            <a:ext cx="9426498" cy="4809892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2C54D2D7-B0CA-4009-B531-C459AB031050}"/>
              </a:ext>
            </a:extLst>
          </p:cNvPr>
          <p:cNvSpPr txBox="1">
            <a:spLocks/>
          </p:cNvSpPr>
          <p:nvPr/>
        </p:nvSpPr>
        <p:spPr>
          <a:xfrm>
            <a:off x="961957" y="1726830"/>
            <a:ext cx="6163572" cy="994172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342900" defTabSz="685800" eaLnBrk="1" latinLnBrk="0" hangingPunct="1">
              <a:lnSpc>
                <a:spcPct val="90000"/>
              </a:lnSpc>
              <a:buNone/>
              <a:defRPr sz="2400" b="1" cap="none" baseline="0">
                <a:solidFill>
                  <a:srgbClr val="5E6167"/>
                </a:solidFill>
                <a:latin typeface="Helvetica Condensed"/>
                <a:ea typeface="Helvetica Neue" panose="02000206000000020004" pitchFamily="2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BPU Program Updates:</a:t>
            </a:r>
            <a:b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Progress to Goals (PTG) Report</a:t>
            </a:r>
            <a:b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cs typeface="Arial" panose="020B0604020202020204" pitchFamily="34" charset="0"/>
              </a:rPr>
              <a:t>as of February 2023 – FY23</a:t>
            </a:r>
          </a:p>
        </p:txBody>
      </p:sp>
    </p:spTree>
    <p:extLst>
      <p:ext uri="{BB962C8B-B14F-4D97-AF65-F5344CB8AC3E}">
        <p14:creationId xmlns:p14="http://schemas.microsoft.com/office/powerpoint/2010/main" val="234149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C34FB-8928-41B7-8647-7D661EFD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ED2E5D-F5F7-4FBB-8682-C20EE796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HelveticaNeueLT Std" panose="020B0604020202020204" pitchFamily="34" charset="0"/>
              </a:rPr>
              <a:t>Budget Break-down by Program</a:t>
            </a:r>
            <a:endParaRPr lang="en-US" sz="1200">
              <a:latin typeface="HelveticaNeueLT Std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9829D-825A-44C9-9BD1-166AD932AD85}"/>
              </a:ext>
            </a:extLst>
          </p:cNvPr>
          <p:cNvSpPr txBox="1"/>
          <p:nvPr/>
        </p:nvSpPr>
        <p:spPr>
          <a:xfrm>
            <a:off x="438615" y="1014981"/>
            <a:ext cx="457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5A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FY23 TRC Managed Programs</a:t>
            </a:r>
          </a:p>
          <a:p>
            <a:r>
              <a:rPr lang="en-US">
                <a:solidFill>
                  <a:srgbClr val="5A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Budget: $117,415,104</a:t>
            </a:r>
            <a:endParaRPr lang="en-US">
              <a:solidFill>
                <a:srgbClr val="5A5C6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43A24-1C21-40C2-8B57-430FE31F9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70" y="1727223"/>
            <a:ext cx="5864860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0129"/>
      </p:ext>
    </p:extLst>
  </p:cSld>
  <p:clrMapOvr>
    <a:masterClrMapping/>
  </p:clrMapOvr>
</p:sld>
</file>

<file path=ppt/theme/theme1.xml><?xml version="1.0" encoding="utf-8"?>
<a:theme xmlns:a="http://schemas.openxmlformats.org/drawingml/2006/main" name="FY20 Theme">
  <a:themeElements>
    <a:clrScheme name="NJB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9035"/>
      </a:accent1>
      <a:accent2>
        <a:srgbClr val="147BD1"/>
      </a:accent2>
      <a:accent3>
        <a:srgbClr val="EAAA00"/>
      </a:accent3>
      <a:accent4>
        <a:srgbClr val="006778"/>
      </a:accent4>
      <a:accent5>
        <a:srgbClr val="627D77"/>
      </a:accent5>
      <a:accent6>
        <a:srgbClr val="5E97AF"/>
      </a:accent6>
      <a:hlink>
        <a:srgbClr val="77C19A"/>
      </a:hlink>
      <a:folHlink>
        <a:srgbClr val="D0C88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0 Theme" id="{55ED3F0B-19AF-47C3-B22B-5768B1C2DEB1}" vid="{D4C0F298-8500-4B4D-A0A3-5E46FE122A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E77613"/>
      </a:dk2>
      <a:lt2>
        <a:srgbClr val="E7E6E6"/>
      </a:lt2>
      <a:accent1>
        <a:srgbClr val="001970"/>
      </a:accent1>
      <a:accent2>
        <a:srgbClr val="007833"/>
      </a:accent2>
      <a:accent3>
        <a:srgbClr val="A5A5A5"/>
      </a:accent3>
      <a:accent4>
        <a:srgbClr val="F6CE3C"/>
      </a:accent4>
      <a:accent5>
        <a:srgbClr val="FFFFFF"/>
      </a:accent5>
      <a:accent6>
        <a:srgbClr val="44546A"/>
      </a:accent6>
      <a:hlink>
        <a:srgbClr val="E7E6E6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02DDE121F7C94CBF8318A4B9791F23" ma:contentTypeVersion="9" ma:contentTypeDescription="Create a new document." ma:contentTypeScope="" ma:versionID="9a977162fbf8f662c972401c4b3ac2aa">
  <xsd:schema xmlns:xsd="http://www.w3.org/2001/XMLSchema" xmlns:xs="http://www.w3.org/2001/XMLSchema" xmlns:p="http://schemas.microsoft.com/office/2006/metadata/properties" xmlns:ns3="c19b1ccc-60d0-472c-a687-9bde244b4ca5" xmlns:ns4="f1843542-4799-4a81-98af-6048dce6de5a" targetNamespace="http://schemas.microsoft.com/office/2006/metadata/properties" ma:root="true" ma:fieldsID="12fb9926bcde1d7f501704c2f188301a" ns3:_="" ns4:_="">
    <xsd:import namespace="c19b1ccc-60d0-472c-a687-9bde244b4ca5"/>
    <xsd:import namespace="f1843542-4799-4a81-98af-6048dce6de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b1ccc-60d0-472c-a687-9bde244b4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3542-4799-4a81-98af-6048dce6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07C9EF-DFFC-4C27-972E-7DD7E1B35402}">
  <ds:schemaRefs>
    <ds:schemaRef ds:uri="c19b1ccc-60d0-472c-a687-9bde244b4ca5"/>
    <ds:schemaRef ds:uri="f1843542-4799-4a81-98af-6048dce6de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616672-85C7-45ED-BF7C-9B2C523785CC}">
  <ds:schemaRefs>
    <ds:schemaRef ds:uri="c19b1ccc-60d0-472c-a687-9bde244b4ca5"/>
    <ds:schemaRef ds:uri="f1843542-4799-4a81-98af-6048dce6de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D188F0-554F-46DF-9A50-48E1B01506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3344</Words>
  <Application>Microsoft Office PowerPoint</Application>
  <PresentationFormat>On-screen Show (16:9)</PresentationFormat>
  <Paragraphs>796</Paragraphs>
  <Slides>69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84" baseType="lpstr">
      <vt:lpstr>Arial</vt:lpstr>
      <vt:lpstr>Calibri</vt:lpstr>
      <vt:lpstr>Calibri Light</vt:lpstr>
      <vt:lpstr>Georgia</vt:lpstr>
      <vt:lpstr>Helvetica Condensed</vt:lpstr>
      <vt:lpstr>HelveticaNeueLT Std</vt:lpstr>
      <vt:lpstr>Myriad Pro</vt:lpstr>
      <vt:lpstr>Times</vt:lpstr>
      <vt:lpstr>Trebuchet MS</vt:lpstr>
      <vt:lpstr>Wingdings</vt:lpstr>
      <vt:lpstr>Wingdings 3</vt:lpstr>
      <vt:lpstr>FY20 Theme</vt:lpstr>
      <vt:lpstr>Facet</vt:lpstr>
      <vt:lpstr>Office Theme</vt:lpstr>
      <vt:lpstr>1_Office Theme</vt:lpstr>
      <vt:lpstr>PowerPoint Presentation</vt:lpstr>
      <vt:lpstr>Agenda</vt:lpstr>
      <vt:lpstr>PowerPoint Presentation</vt:lpstr>
      <vt:lpstr>February Meeting Recap</vt:lpstr>
      <vt:lpstr>Post-Transition Energy Efficiency Programs</vt:lpstr>
      <vt:lpstr>Visit our transition website:</vt:lpstr>
      <vt:lpstr>Current Program Updates</vt:lpstr>
      <vt:lpstr> </vt:lpstr>
      <vt:lpstr>Budget Break-down by Program</vt:lpstr>
      <vt:lpstr>Energy Efficiency Programs FY23</vt:lpstr>
      <vt:lpstr>Progress Towards Goals – TRC Managed Programs</vt:lpstr>
      <vt:lpstr>Local Government Energy Audit (LGEA)</vt:lpstr>
      <vt:lpstr>Distributed Energy Resources</vt:lpstr>
      <vt:lpstr>School &amp; Small Business Stimulus Program</vt:lpstr>
      <vt:lpstr>New Construction Programs</vt:lpstr>
      <vt:lpstr>New Construction Programs (cont.)</vt:lpstr>
      <vt:lpstr>Commercial &amp; Industrial Programs</vt:lpstr>
      <vt:lpstr>C&amp;I Buildings – Program Highlights</vt:lpstr>
      <vt:lpstr>Direct Install (Close-out Program: transitioning to Utilities)</vt:lpstr>
      <vt:lpstr>Comfort Partners BPU/Utility Managed</vt:lpstr>
      <vt:lpstr>  Utility Updates NJ Energy Efficiency Stakeholder Meeting   </vt:lpstr>
      <vt:lpstr>Reminders  </vt:lpstr>
      <vt:lpstr>Program Updates</vt:lpstr>
      <vt:lpstr>Program Updates</vt:lpstr>
      <vt:lpstr>DOE news on HPwE Program   </vt:lpstr>
      <vt:lpstr>Questions?   </vt:lpstr>
      <vt:lpstr>Rockland Electric Company  Clean Heat Program – Program Overview</vt:lpstr>
      <vt:lpstr>PowerPoint Presentation</vt:lpstr>
      <vt:lpstr>PowerPoint Presentation</vt:lpstr>
      <vt:lpstr>PowerPoint Presentation</vt:lpstr>
      <vt:lpstr>PowerPoint Presentation</vt:lpstr>
      <vt:lpstr>Becoming a Participating Contractor</vt:lpstr>
      <vt:lpstr>RECO-Contractors.ProgramProcessing.com/</vt:lpstr>
      <vt:lpstr>PowerPoint Presentation</vt:lpstr>
      <vt:lpstr>PowerPoint Presentation</vt:lpstr>
      <vt:lpstr>PowerPoint Presentation</vt:lpstr>
      <vt:lpstr>PowerPoint Presentation</vt:lpstr>
      <vt:lpstr>Incentive Structure</vt:lpstr>
      <vt:lpstr>PowerPoint Presentation</vt:lpstr>
      <vt:lpstr>Required Project Documentation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Clean Heat Program Tools</vt:lpstr>
      <vt:lpstr>Prescriptive Incentive Calculator</vt:lpstr>
      <vt:lpstr>PowerPoint Presentation</vt:lpstr>
      <vt:lpstr>Next Steps</vt:lpstr>
      <vt:lpstr>PowerPoint Presentation</vt:lpstr>
      <vt:lpstr>PowerPoint Presentation</vt:lpstr>
      <vt:lpstr>PowerPoint Presentation</vt:lpstr>
      <vt:lpstr>PowerPoint Presentation</vt:lpstr>
      <vt:lpstr>FY23 True-up Budget</vt:lpstr>
      <vt:lpstr>FY23 True-up Budget</vt:lpstr>
      <vt:lpstr>New Construction Program /  Garden State Challenge Pilot Update</vt:lpstr>
      <vt:lpstr>New Construction Program/Garden State Challenge Pilot Update</vt:lpstr>
      <vt:lpstr>Triennium 2 Timeline</vt:lpstr>
      <vt:lpstr>Planned Triennium 2 Timeline</vt:lpstr>
      <vt:lpstr>General Q&amp;A</vt:lpstr>
      <vt:lpstr>Items of Interest</vt:lpstr>
      <vt:lpstr>Next Meetings</vt:lpstr>
      <vt:lpstr>Energy Efficiency Stakeholder Meetings</vt:lpstr>
      <vt:lpstr>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Jersey’s  Clean Energy Program</dc:title>
  <dc:creator>Erin Ramsden</dc:creator>
  <cp:lastModifiedBy>Jones, Sherri</cp:lastModifiedBy>
  <cp:revision>1</cp:revision>
  <cp:lastPrinted>2020-01-09T20:50:24Z</cp:lastPrinted>
  <dcterms:created xsi:type="dcterms:W3CDTF">2014-01-12T07:56:39Z</dcterms:created>
  <dcterms:modified xsi:type="dcterms:W3CDTF">2023-03-16T19:39:45Z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0x0101005A02DDE121F7C94CBF8318A4B9791F23</vt:lpwstr>
  </property>
</Properties>
</file>