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0" r:id="rId4"/>
    <p:sldMasterId id="2147483792" r:id="rId5"/>
    <p:sldMasterId id="2147483804" r:id="rId6"/>
    <p:sldMasterId id="2147483809" r:id="rId7"/>
    <p:sldMasterId id="2147483955" r:id="rId8"/>
    <p:sldMasterId id="2147483960" r:id="rId9"/>
    <p:sldMasterId id="2147483965" r:id="rId10"/>
  </p:sldMasterIdLst>
  <p:notesMasterIdLst>
    <p:notesMasterId r:id="rId25"/>
  </p:notesMasterIdLst>
  <p:handoutMasterIdLst>
    <p:handoutMasterId r:id="rId26"/>
  </p:handoutMasterIdLst>
  <p:sldIdLst>
    <p:sldId id="271" r:id="rId11"/>
    <p:sldId id="310" r:id="rId12"/>
    <p:sldId id="311" r:id="rId13"/>
    <p:sldId id="335" r:id="rId14"/>
    <p:sldId id="313" r:id="rId15"/>
    <p:sldId id="329" r:id="rId16"/>
    <p:sldId id="272" r:id="rId17"/>
    <p:sldId id="331" r:id="rId18"/>
    <p:sldId id="333" r:id="rId19"/>
    <p:sldId id="314" r:id="rId20"/>
    <p:sldId id="322" r:id="rId21"/>
    <p:sldId id="323" r:id="rId22"/>
    <p:sldId id="330" r:id="rId23"/>
    <p:sldId id="302"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FBE8A6-CAA1-8AD4-E676-9EAD4A02AA55}" name="Augustin, Judith [BPU]" initials="AJ[" userId="S::Judith.Augustin@bpu.nj.gov::6b238ac8-5394-4d34-98c3-026e4d029c9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898FBA"/>
    <a:srgbClr val="003399"/>
    <a:srgbClr val="085AFB"/>
    <a:srgbClr val="95C9FD"/>
    <a:srgbClr val="F8EF92"/>
    <a:srgbClr val="FCF9D4"/>
    <a:srgbClr val="FDFBE3"/>
    <a:srgbClr val="E7E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8" autoAdjust="0"/>
    <p:restoredTop sz="92967" autoAdjust="0"/>
  </p:normalViewPr>
  <p:slideViewPr>
    <p:cSldViewPr>
      <p:cViewPr varScale="1">
        <p:scale>
          <a:sx n="106" d="100"/>
          <a:sy n="106" d="100"/>
        </p:scale>
        <p:origin x="1572" y="102"/>
      </p:cViewPr>
      <p:guideLst>
        <p:guide orient="horz" pos="2160"/>
        <p:guide pos="2880"/>
      </p:guideLst>
    </p:cSldViewPr>
  </p:slideViewPr>
  <p:outlineViewPr>
    <p:cViewPr>
      <p:scale>
        <a:sx n="33" d="100"/>
        <a:sy n="33" d="100"/>
      </p:scale>
      <p:origin x="0" y="9336"/>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9.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8BBB8E-7C91-48B9-95D1-80DCD1E72B4A}" type="doc">
      <dgm:prSet loTypeId="urn:microsoft.com/office/officeart/2005/8/layout/hierarchy3" loCatId="list" qsTypeId="urn:microsoft.com/office/officeart/2005/8/quickstyle/simple1" qsCatId="simple" csTypeId="urn:microsoft.com/office/officeart/2005/8/colors/colorful4" csCatId="colorful" phldr="0"/>
      <dgm:spPr/>
      <dgm:t>
        <a:bodyPr/>
        <a:lstStyle/>
        <a:p>
          <a:endParaRPr lang="en-US"/>
        </a:p>
      </dgm:t>
    </dgm:pt>
    <dgm:pt modelId="{8284E161-D608-456A-8848-619C5DB0398A}">
      <dgm:prSet phldrT="[Text]" phldr="1"/>
      <dgm:spPr/>
      <dgm:t>
        <a:bodyPr/>
        <a:lstStyle/>
        <a:p>
          <a:endParaRPr lang="en-US" dirty="0"/>
        </a:p>
      </dgm:t>
    </dgm:pt>
    <dgm:pt modelId="{E417C7DE-9955-479D-B13D-71924AB0C30A}" type="parTrans" cxnId="{9C0AA627-2B90-4795-85D7-22A4CC62F190}">
      <dgm:prSet/>
      <dgm:spPr/>
      <dgm:t>
        <a:bodyPr/>
        <a:lstStyle/>
        <a:p>
          <a:endParaRPr lang="en-US"/>
        </a:p>
      </dgm:t>
    </dgm:pt>
    <dgm:pt modelId="{E6EA2753-4461-4CCD-8D41-25E463738CB6}" type="sibTrans" cxnId="{9C0AA627-2B90-4795-85D7-22A4CC62F190}">
      <dgm:prSet/>
      <dgm:spPr/>
      <dgm:t>
        <a:bodyPr/>
        <a:lstStyle/>
        <a:p>
          <a:endParaRPr lang="en-US"/>
        </a:p>
      </dgm:t>
    </dgm:pt>
    <dgm:pt modelId="{483D2FBA-5F44-4231-86ED-7512007B9106}">
      <dgm:prSet phldrT="[Text]" phldr="1"/>
      <dgm:spPr/>
      <dgm:t>
        <a:bodyPr/>
        <a:lstStyle/>
        <a:p>
          <a:endParaRPr lang="en-US" dirty="0"/>
        </a:p>
      </dgm:t>
    </dgm:pt>
    <dgm:pt modelId="{98AD65FF-EF56-4E4B-BB01-B0980B944C5B}" type="parTrans" cxnId="{9638FE90-DFB4-4609-B55E-BF8ED874695C}">
      <dgm:prSet/>
      <dgm:spPr/>
      <dgm:t>
        <a:bodyPr/>
        <a:lstStyle/>
        <a:p>
          <a:endParaRPr lang="en-US"/>
        </a:p>
      </dgm:t>
    </dgm:pt>
    <dgm:pt modelId="{968C6F6B-9DF9-4CB1-9A84-CC330EBDDD35}" type="sibTrans" cxnId="{9638FE90-DFB4-4609-B55E-BF8ED874695C}">
      <dgm:prSet/>
      <dgm:spPr/>
      <dgm:t>
        <a:bodyPr/>
        <a:lstStyle/>
        <a:p>
          <a:endParaRPr lang="en-US"/>
        </a:p>
      </dgm:t>
    </dgm:pt>
    <dgm:pt modelId="{4DE49E76-84B5-4601-9E29-F49261C03BBF}">
      <dgm:prSet phldrT="[Text]" phldr="1"/>
      <dgm:spPr/>
      <dgm:t>
        <a:bodyPr/>
        <a:lstStyle/>
        <a:p>
          <a:endParaRPr lang="en-US" dirty="0"/>
        </a:p>
      </dgm:t>
    </dgm:pt>
    <dgm:pt modelId="{01E43A0C-94C5-4384-9FBC-F98C976BCC15}" type="parTrans" cxnId="{5DE67588-6277-442B-A73B-A6B559889E70}">
      <dgm:prSet/>
      <dgm:spPr/>
      <dgm:t>
        <a:bodyPr/>
        <a:lstStyle/>
        <a:p>
          <a:endParaRPr lang="en-US"/>
        </a:p>
      </dgm:t>
    </dgm:pt>
    <dgm:pt modelId="{F87E596B-100D-4EF5-B8C0-D4CF4530D7BD}" type="sibTrans" cxnId="{5DE67588-6277-442B-A73B-A6B559889E70}">
      <dgm:prSet/>
      <dgm:spPr/>
      <dgm:t>
        <a:bodyPr/>
        <a:lstStyle/>
        <a:p>
          <a:endParaRPr lang="en-US"/>
        </a:p>
      </dgm:t>
    </dgm:pt>
    <dgm:pt modelId="{A3DF9733-D1BE-46DA-A907-20E601CF748A}">
      <dgm:prSet phldrT="[Text]" phldr="1"/>
      <dgm:spPr/>
      <dgm:t>
        <a:bodyPr/>
        <a:lstStyle/>
        <a:p>
          <a:endParaRPr lang="en-US" dirty="0"/>
        </a:p>
      </dgm:t>
    </dgm:pt>
    <dgm:pt modelId="{9E7B5733-1C99-4191-BD8B-6DAC068A482F}" type="parTrans" cxnId="{CBEEDDCB-2813-4708-94BB-9035A7E02DA7}">
      <dgm:prSet/>
      <dgm:spPr/>
      <dgm:t>
        <a:bodyPr/>
        <a:lstStyle/>
        <a:p>
          <a:endParaRPr lang="en-US"/>
        </a:p>
      </dgm:t>
    </dgm:pt>
    <dgm:pt modelId="{33990D24-7EDC-4532-9AB0-FDECA3B2AA76}" type="sibTrans" cxnId="{CBEEDDCB-2813-4708-94BB-9035A7E02DA7}">
      <dgm:prSet/>
      <dgm:spPr/>
      <dgm:t>
        <a:bodyPr/>
        <a:lstStyle/>
        <a:p>
          <a:endParaRPr lang="en-US"/>
        </a:p>
      </dgm:t>
    </dgm:pt>
    <dgm:pt modelId="{DF39EC58-26E5-4B41-95EF-0B49F26F8632}">
      <dgm:prSet phldrT="[Text]" phldr="1"/>
      <dgm:spPr/>
      <dgm:t>
        <a:bodyPr/>
        <a:lstStyle/>
        <a:p>
          <a:endParaRPr lang="en-US" dirty="0"/>
        </a:p>
      </dgm:t>
    </dgm:pt>
    <dgm:pt modelId="{7961CFDD-C993-4BFB-97AB-024DF3D07CF1}" type="parTrans" cxnId="{0DAE0892-F854-4C8F-9366-1FF4C6C0F068}">
      <dgm:prSet/>
      <dgm:spPr/>
      <dgm:t>
        <a:bodyPr/>
        <a:lstStyle/>
        <a:p>
          <a:endParaRPr lang="en-US"/>
        </a:p>
      </dgm:t>
    </dgm:pt>
    <dgm:pt modelId="{8F57B54E-4CD4-4859-BD6B-0D9D2EEEC303}" type="sibTrans" cxnId="{0DAE0892-F854-4C8F-9366-1FF4C6C0F068}">
      <dgm:prSet/>
      <dgm:spPr/>
      <dgm:t>
        <a:bodyPr/>
        <a:lstStyle/>
        <a:p>
          <a:endParaRPr lang="en-US"/>
        </a:p>
      </dgm:t>
    </dgm:pt>
    <dgm:pt modelId="{E76BDCE3-F10F-4D25-A7DD-E0CDA7EAA8A7}">
      <dgm:prSet phldrT="[Text]" phldr="1"/>
      <dgm:spPr/>
      <dgm:t>
        <a:bodyPr/>
        <a:lstStyle/>
        <a:p>
          <a:endParaRPr lang="en-US" dirty="0"/>
        </a:p>
      </dgm:t>
    </dgm:pt>
    <dgm:pt modelId="{2E42851A-1911-4CDF-9345-425F466FE99D}" type="parTrans" cxnId="{58C2DD51-6E4C-4821-BA1D-5B60BE3369EE}">
      <dgm:prSet/>
      <dgm:spPr/>
      <dgm:t>
        <a:bodyPr/>
        <a:lstStyle/>
        <a:p>
          <a:endParaRPr lang="en-US"/>
        </a:p>
      </dgm:t>
    </dgm:pt>
    <dgm:pt modelId="{65E0AE15-F030-41A5-8C3D-A81B8FB99FB6}" type="sibTrans" cxnId="{58C2DD51-6E4C-4821-BA1D-5B60BE3369EE}">
      <dgm:prSet/>
      <dgm:spPr/>
      <dgm:t>
        <a:bodyPr/>
        <a:lstStyle/>
        <a:p>
          <a:endParaRPr lang="en-US"/>
        </a:p>
      </dgm:t>
    </dgm:pt>
    <dgm:pt modelId="{6AFE53C0-460E-4BFF-834D-7B03953E459C}" type="pres">
      <dgm:prSet presAssocID="{718BBB8E-7C91-48B9-95D1-80DCD1E72B4A}" presName="diagram" presStyleCnt="0">
        <dgm:presLayoutVars>
          <dgm:chPref val="1"/>
          <dgm:dir/>
          <dgm:animOne val="branch"/>
          <dgm:animLvl val="lvl"/>
          <dgm:resizeHandles/>
        </dgm:presLayoutVars>
      </dgm:prSet>
      <dgm:spPr/>
    </dgm:pt>
    <dgm:pt modelId="{78B78F35-1EFC-43A7-81F0-093B1A613D38}" type="pres">
      <dgm:prSet presAssocID="{8284E161-D608-456A-8848-619C5DB0398A}" presName="root" presStyleCnt="0"/>
      <dgm:spPr/>
    </dgm:pt>
    <dgm:pt modelId="{793F40C1-6817-4FDB-AAE7-07FAF8390818}" type="pres">
      <dgm:prSet presAssocID="{8284E161-D608-456A-8848-619C5DB0398A}" presName="rootComposite" presStyleCnt="0"/>
      <dgm:spPr/>
    </dgm:pt>
    <dgm:pt modelId="{EC20A39A-AA6A-44D7-AE03-A6DE8944D172}" type="pres">
      <dgm:prSet presAssocID="{8284E161-D608-456A-8848-619C5DB0398A}" presName="rootText" presStyleLbl="node1" presStyleIdx="0" presStyleCnt="2"/>
      <dgm:spPr/>
    </dgm:pt>
    <dgm:pt modelId="{6CF8506A-AFA4-422D-90A0-EB4C2ED40DCB}" type="pres">
      <dgm:prSet presAssocID="{8284E161-D608-456A-8848-619C5DB0398A}" presName="rootConnector" presStyleLbl="node1" presStyleIdx="0" presStyleCnt="2"/>
      <dgm:spPr/>
    </dgm:pt>
    <dgm:pt modelId="{C829D632-3A54-426D-A731-F53F19DE9C8C}" type="pres">
      <dgm:prSet presAssocID="{8284E161-D608-456A-8848-619C5DB0398A}" presName="childShape" presStyleCnt="0"/>
      <dgm:spPr/>
    </dgm:pt>
    <dgm:pt modelId="{4CC92A88-D6D5-4D8E-BFC4-AE857A5E9CA3}" type="pres">
      <dgm:prSet presAssocID="{98AD65FF-EF56-4E4B-BB01-B0980B944C5B}" presName="Name13" presStyleLbl="parChTrans1D2" presStyleIdx="0" presStyleCnt="4"/>
      <dgm:spPr/>
    </dgm:pt>
    <dgm:pt modelId="{A0F1A35E-03A9-4278-B4E2-95B1CE89083A}" type="pres">
      <dgm:prSet presAssocID="{483D2FBA-5F44-4231-86ED-7512007B9106}" presName="childText" presStyleLbl="bgAcc1" presStyleIdx="0" presStyleCnt="4">
        <dgm:presLayoutVars>
          <dgm:bulletEnabled val="1"/>
        </dgm:presLayoutVars>
      </dgm:prSet>
      <dgm:spPr/>
    </dgm:pt>
    <dgm:pt modelId="{76ECD7A7-4FDB-4AEA-91F3-0A111DCA264A}" type="pres">
      <dgm:prSet presAssocID="{01E43A0C-94C5-4384-9FBC-F98C976BCC15}" presName="Name13" presStyleLbl="parChTrans1D2" presStyleIdx="1" presStyleCnt="4"/>
      <dgm:spPr/>
    </dgm:pt>
    <dgm:pt modelId="{4EC61DEC-3A13-4F2D-BBD1-7BC51B90EE14}" type="pres">
      <dgm:prSet presAssocID="{4DE49E76-84B5-4601-9E29-F49261C03BBF}" presName="childText" presStyleLbl="bgAcc1" presStyleIdx="1" presStyleCnt="4">
        <dgm:presLayoutVars>
          <dgm:bulletEnabled val="1"/>
        </dgm:presLayoutVars>
      </dgm:prSet>
      <dgm:spPr/>
    </dgm:pt>
    <dgm:pt modelId="{83EF77B7-BE30-4DFE-8753-FFEC3D0F0DE1}" type="pres">
      <dgm:prSet presAssocID="{A3DF9733-D1BE-46DA-A907-20E601CF748A}" presName="root" presStyleCnt="0"/>
      <dgm:spPr/>
    </dgm:pt>
    <dgm:pt modelId="{5D322376-691F-439C-93F0-D50EC6FDB01D}" type="pres">
      <dgm:prSet presAssocID="{A3DF9733-D1BE-46DA-A907-20E601CF748A}" presName="rootComposite" presStyleCnt="0"/>
      <dgm:spPr/>
    </dgm:pt>
    <dgm:pt modelId="{CAFA5640-0BA3-4EDB-B835-219B48F0304A}" type="pres">
      <dgm:prSet presAssocID="{A3DF9733-D1BE-46DA-A907-20E601CF748A}" presName="rootText" presStyleLbl="node1" presStyleIdx="1" presStyleCnt="2"/>
      <dgm:spPr/>
    </dgm:pt>
    <dgm:pt modelId="{D7F881B9-510D-4F3B-8F1B-8C427D3E7C91}" type="pres">
      <dgm:prSet presAssocID="{A3DF9733-D1BE-46DA-A907-20E601CF748A}" presName="rootConnector" presStyleLbl="node1" presStyleIdx="1" presStyleCnt="2"/>
      <dgm:spPr/>
    </dgm:pt>
    <dgm:pt modelId="{66B42604-EF8D-41F8-919E-9452B9EAECFB}" type="pres">
      <dgm:prSet presAssocID="{A3DF9733-D1BE-46DA-A907-20E601CF748A}" presName="childShape" presStyleCnt="0"/>
      <dgm:spPr/>
    </dgm:pt>
    <dgm:pt modelId="{02513406-C724-49D8-962E-63389F773720}" type="pres">
      <dgm:prSet presAssocID="{7961CFDD-C993-4BFB-97AB-024DF3D07CF1}" presName="Name13" presStyleLbl="parChTrans1D2" presStyleIdx="2" presStyleCnt="4"/>
      <dgm:spPr/>
    </dgm:pt>
    <dgm:pt modelId="{C3DFAFC8-8F6D-4802-955E-03C1FC3CC18D}" type="pres">
      <dgm:prSet presAssocID="{DF39EC58-26E5-4B41-95EF-0B49F26F8632}" presName="childText" presStyleLbl="bgAcc1" presStyleIdx="2" presStyleCnt="4">
        <dgm:presLayoutVars>
          <dgm:bulletEnabled val="1"/>
        </dgm:presLayoutVars>
      </dgm:prSet>
      <dgm:spPr/>
    </dgm:pt>
    <dgm:pt modelId="{AFD97AE4-02AE-4327-A5EC-28536CE38A87}" type="pres">
      <dgm:prSet presAssocID="{2E42851A-1911-4CDF-9345-425F466FE99D}" presName="Name13" presStyleLbl="parChTrans1D2" presStyleIdx="3" presStyleCnt="4"/>
      <dgm:spPr/>
    </dgm:pt>
    <dgm:pt modelId="{0F608AE9-4E79-4DBC-8ED6-3B94C1CE8C40}" type="pres">
      <dgm:prSet presAssocID="{E76BDCE3-F10F-4D25-A7DD-E0CDA7EAA8A7}" presName="childText" presStyleLbl="bgAcc1" presStyleIdx="3" presStyleCnt="4">
        <dgm:presLayoutVars>
          <dgm:bulletEnabled val="1"/>
        </dgm:presLayoutVars>
      </dgm:prSet>
      <dgm:spPr/>
    </dgm:pt>
  </dgm:ptLst>
  <dgm:cxnLst>
    <dgm:cxn modelId="{84E64217-2EBA-428D-9780-088527E7BAB8}" type="presOf" srcId="{A3DF9733-D1BE-46DA-A907-20E601CF748A}" destId="{CAFA5640-0BA3-4EDB-B835-219B48F0304A}" srcOrd="0" destOrd="0" presId="urn:microsoft.com/office/officeart/2005/8/layout/hierarchy3"/>
    <dgm:cxn modelId="{9C0AA627-2B90-4795-85D7-22A4CC62F190}" srcId="{718BBB8E-7C91-48B9-95D1-80DCD1E72B4A}" destId="{8284E161-D608-456A-8848-619C5DB0398A}" srcOrd="0" destOrd="0" parTransId="{E417C7DE-9955-479D-B13D-71924AB0C30A}" sibTransId="{E6EA2753-4461-4CCD-8D41-25E463738CB6}"/>
    <dgm:cxn modelId="{BEDA583A-AE3F-42B8-A5B3-EF7479046256}" type="presOf" srcId="{483D2FBA-5F44-4231-86ED-7512007B9106}" destId="{A0F1A35E-03A9-4278-B4E2-95B1CE89083A}" srcOrd="0" destOrd="0" presId="urn:microsoft.com/office/officeart/2005/8/layout/hierarchy3"/>
    <dgm:cxn modelId="{FF1A253B-89BE-4CA6-9473-72968E7C9CD5}" type="presOf" srcId="{E76BDCE3-F10F-4D25-A7DD-E0CDA7EAA8A7}" destId="{0F608AE9-4E79-4DBC-8ED6-3B94C1CE8C40}" srcOrd="0" destOrd="0" presId="urn:microsoft.com/office/officeart/2005/8/layout/hierarchy3"/>
    <dgm:cxn modelId="{173D9D3F-9D14-4DCB-A03F-D5B5DF078DD6}" type="presOf" srcId="{7961CFDD-C993-4BFB-97AB-024DF3D07CF1}" destId="{02513406-C724-49D8-962E-63389F773720}" srcOrd="0" destOrd="0" presId="urn:microsoft.com/office/officeart/2005/8/layout/hierarchy3"/>
    <dgm:cxn modelId="{4C299E60-E734-4604-8970-8C17582D8B3C}" type="presOf" srcId="{DF39EC58-26E5-4B41-95EF-0B49F26F8632}" destId="{C3DFAFC8-8F6D-4802-955E-03C1FC3CC18D}" srcOrd="0" destOrd="0" presId="urn:microsoft.com/office/officeart/2005/8/layout/hierarchy3"/>
    <dgm:cxn modelId="{D8345A66-655F-4F73-9A8D-8DB2155B79B3}" type="presOf" srcId="{A3DF9733-D1BE-46DA-A907-20E601CF748A}" destId="{D7F881B9-510D-4F3B-8F1B-8C427D3E7C91}" srcOrd="1" destOrd="0" presId="urn:microsoft.com/office/officeart/2005/8/layout/hierarchy3"/>
    <dgm:cxn modelId="{942D3D48-00A8-4371-9256-59D48AD30C75}" type="presOf" srcId="{8284E161-D608-456A-8848-619C5DB0398A}" destId="{6CF8506A-AFA4-422D-90A0-EB4C2ED40DCB}" srcOrd="1" destOrd="0" presId="urn:microsoft.com/office/officeart/2005/8/layout/hierarchy3"/>
    <dgm:cxn modelId="{555DB24D-115D-4122-9A05-304BE2B98811}" type="presOf" srcId="{01E43A0C-94C5-4384-9FBC-F98C976BCC15}" destId="{76ECD7A7-4FDB-4AEA-91F3-0A111DCA264A}" srcOrd="0" destOrd="0" presId="urn:microsoft.com/office/officeart/2005/8/layout/hierarchy3"/>
    <dgm:cxn modelId="{58C2DD51-6E4C-4821-BA1D-5B60BE3369EE}" srcId="{A3DF9733-D1BE-46DA-A907-20E601CF748A}" destId="{E76BDCE3-F10F-4D25-A7DD-E0CDA7EAA8A7}" srcOrd="1" destOrd="0" parTransId="{2E42851A-1911-4CDF-9345-425F466FE99D}" sibTransId="{65E0AE15-F030-41A5-8C3D-A81B8FB99FB6}"/>
    <dgm:cxn modelId="{670C3877-06BA-4EC3-83E1-D76B33A16179}" type="presOf" srcId="{98AD65FF-EF56-4E4B-BB01-B0980B944C5B}" destId="{4CC92A88-D6D5-4D8E-BFC4-AE857A5E9CA3}" srcOrd="0" destOrd="0" presId="urn:microsoft.com/office/officeart/2005/8/layout/hierarchy3"/>
    <dgm:cxn modelId="{006B8C87-CFAB-4E89-838A-21DD261B3F30}" type="presOf" srcId="{718BBB8E-7C91-48B9-95D1-80DCD1E72B4A}" destId="{6AFE53C0-460E-4BFF-834D-7B03953E459C}" srcOrd="0" destOrd="0" presId="urn:microsoft.com/office/officeart/2005/8/layout/hierarchy3"/>
    <dgm:cxn modelId="{5DE67588-6277-442B-A73B-A6B559889E70}" srcId="{8284E161-D608-456A-8848-619C5DB0398A}" destId="{4DE49E76-84B5-4601-9E29-F49261C03BBF}" srcOrd="1" destOrd="0" parTransId="{01E43A0C-94C5-4384-9FBC-F98C976BCC15}" sibTransId="{F87E596B-100D-4EF5-B8C0-D4CF4530D7BD}"/>
    <dgm:cxn modelId="{9638FE90-DFB4-4609-B55E-BF8ED874695C}" srcId="{8284E161-D608-456A-8848-619C5DB0398A}" destId="{483D2FBA-5F44-4231-86ED-7512007B9106}" srcOrd="0" destOrd="0" parTransId="{98AD65FF-EF56-4E4B-BB01-B0980B944C5B}" sibTransId="{968C6F6B-9DF9-4CB1-9A84-CC330EBDDD35}"/>
    <dgm:cxn modelId="{0DAE0892-F854-4C8F-9366-1FF4C6C0F068}" srcId="{A3DF9733-D1BE-46DA-A907-20E601CF748A}" destId="{DF39EC58-26E5-4B41-95EF-0B49F26F8632}" srcOrd="0" destOrd="0" parTransId="{7961CFDD-C993-4BFB-97AB-024DF3D07CF1}" sibTransId="{8F57B54E-4CD4-4859-BD6B-0D9D2EEEC303}"/>
    <dgm:cxn modelId="{CBEEDDCB-2813-4708-94BB-9035A7E02DA7}" srcId="{718BBB8E-7C91-48B9-95D1-80DCD1E72B4A}" destId="{A3DF9733-D1BE-46DA-A907-20E601CF748A}" srcOrd="1" destOrd="0" parTransId="{9E7B5733-1C99-4191-BD8B-6DAC068A482F}" sibTransId="{33990D24-7EDC-4532-9AB0-FDECA3B2AA76}"/>
    <dgm:cxn modelId="{604674D0-A2D0-4331-AFFA-9FDDA82CC22D}" type="presOf" srcId="{8284E161-D608-456A-8848-619C5DB0398A}" destId="{EC20A39A-AA6A-44D7-AE03-A6DE8944D172}" srcOrd="0" destOrd="0" presId="urn:microsoft.com/office/officeart/2005/8/layout/hierarchy3"/>
    <dgm:cxn modelId="{D218A6E0-3ED9-4A39-BD12-C84B382BCF52}" type="presOf" srcId="{4DE49E76-84B5-4601-9E29-F49261C03BBF}" destId="{4EC61DEC-3A13-4F2D-BBD1-7BC51B90EE14}" srcOrd="0" destOrd="0" presId="urn:microsoft.com/office/officeart/2005/8/layout/hierarchy3"/>
    <dgm:cxn modelId="{F6BAD0F6-70B5-4C38-85CC-74456453A085}" type="presOf" srcId="{2E42851A-1911-4CDF-9345-425F466FE99D}" destId="{AFD97AE4-02AE-4327-A5EC-28536CE38A87}" srcOrd="0" destOrd="0" presId="urn:microsoft.com/office/officeart/2005/8/layout/hierarchy3"/>
    <dgm:cxn modelId="{4145DA84-D03A-4325-8C09-E9A71F83F786}" type="presParOf" srcId="{6AFE53C0-460E-4BFF-834D-7B03953E459C}" destId="{78B78F35-1EFC-43A7-81F0-093B1A613D38}" srcOrd="0" destOrd="0" presId="urn:microsoft.com/office/officeart/2005/8/layout/hierarchy3"/>
    <dgm:cxn modelId="{C1DDEB0F-A128-4226-A222-63C35EDCDC5D}" type="presParOf" srcId="{78B78F35-1EFC-43A7-81F0-093B1A613D38}" destId="{793F40C1-6817-4FDB-AAE7-07FAF8390818}" srcOrd="0" destOrd="0" presId="urn:microsoft.com/office/officeart/2005/8/layout/hierarchy3"/>
    <dgm:cxn modelId="{E2616F89-AE18-4BE6-B6B5-7D352F5EDF6A}" type="presParOf" srcId="{793F40C1-6817-4FDB-AAE7-07FAF8390818}" destId="{EC20A39A-AA6A-44D7-AE03-A6DE8944D172}" srcOrd="0" destOrd="0" presId="urn:microsoft.com/office/officeart/2005/8/layout/hierarchy3"/>
    <dgm:cxn modelId="{F9329C3A-1011-4DA0-99A3-A37A713BA44E}" type="presParOf" srcId="{793F40C1-6817-4FDB-AAE7-07FAF8390818}" destId="{6CF8506A-AFA4-422D-90A0-EB4C2ED40DCB}" srcOrd="1" destOrd="0" presId="urn:microsoft.com/office/officeart/2005/8/layout/hierarchy3"/>
    <dgm:cxn modelId="{586A7A80-25D4-4B9A-9CB1-7750DE6D507B}" type="presParOf" srcId="{78B78F35-1EFC-43A7-81F0-093B1A613D38}" destId="{C829D632-3A54-426D-A731-F53F19DE9C8C}" srcOrd="1" destOrd="0" presId="urn:microsoft.com/office/officeart/2005/8/layout/hierarchy3"/>
    <dgm:cxn modelId="{F7667B54-0A18-48AE-8805-F23414F399D1}" type="presParOf" srcId="{C829D632-3A54-426D-A731-F53F19DE9C8C}" destId="{4CC92A88-D6D5-4D8E-BFC4-AE857A5E9CA3}" srcOrd="0" destOrd="0" presId="urn:microsoft.com/office/officeart/2005/8/layout/hierarchy3"/>
    <dgm:cxn modelId="{EC60BC56-9DFD-495A-83C8-CBEF63834192}" type="presParOf" srcId="{C829D632-3A54-426D-A731-F53F19DE9C8C}" destId="{A0F1A35E-03A9-4278-B4E2-95B1CE89083A}" srcOrd="1" destOrd="0" presId="urn:microsoft.com/office/officeart/2005/8/layout/hierarchy3"/>
    <dgm:cxn modelId="{0DEE6885-3F8B-4B5B-86A8-2D41CF4AACA4}" type="presParOf" srcId="{C829D632-3A54-426D-A731-F53F19DE9C8C}" destId="{76ECD7A7-4FDB-4AEA-91F3-0A111DCA264A}" srcOrd="2" destOrd="0" presId="urn:microsoft.com/office/officeart/2005/8/layout/hierarchy3"/>
    <dgm:cxn modelId="{06E111BA-95D4-49F7-B1BE-7B9BF25C77A5}" type="presParOf" srcId="{C829D632-3A54-426D-A731-F53F19DE9C8C}" destId="{4EC61DEC-3A13-4F2D-BBD1-7BC51B90EE14}" srcOrd="3" destOrd="0" presId="urn:microsoft.com/office/officeart/2005/8/layout/hierarchy3"/>
    <dgm:cxn modelId="{4DD745B7-AE9E-4B04-B7FA-00554B7EBFE2}" type="presParOf" srcId="{6AFE53C0-460E-4BFF-834D-7B03953E459C}" destId="{83EF77B7-BE30-4DFE-8753-FFEC3D0F0DE1}" srcOrd="1" destOrd="0" presId="urn:microsoft.com/office/officeart/2005/8/layout/hierarchy3"/>
    <dgm:cxn modelId="{3546BD39-BA10-4285-AA69-E4FDD3FF3C41}" type="presParOf" srcId="{83EF77B7-BE30-4DFE-8753-FFEC3D0F0DE1}" destId="{5D322376-691F-439C-93F0-D50EC6FDB01D}" srcOrd="0" destOrd="0" presId="urn:microsoft.com/office/officeart/2005/8/layout/hierarchy3"/>
    <dgm:cxn modelId="{5E49FCF4-A555-419F-A373-292C70DE4EE8}" type="presParOf" srcId="{5D322376-691F-439C-93F0-D50EC6FDB01D}" destId="{CAFA5640-0BA3-4EDB-B835-219B48F0304A}" srcOrd="0" destOrd="0" presId="urn:microsoft.com/office/officeart/2005/8/layout/hierarchy3"/>
    <dgm:cxn modelId="{80E437A7-D4EE-4934-8E26-145638388E7A}" type="presParOf" srcId="{5D322376-691F-439C-93F0-D50EC6FDB01D}" destId="{D7F881B9-510D-4F3B-8F1B-8C427D3E7C91}" srcOrd="1" destOrd="0" presId="urn:microsoft.com/office/officeart/2005/8/layout/hierarchy3"/>
    <dgm:cxn modelId="{87D69A0D-0A0F-4CEB-8D07-FAEC60E3ACC2}" type="presParOf" srcId="{83EF77B7-BE30-4DFE-8753-FFEC3D0F0DE1}" destId="{66B42604-EF8D-41F8-919E-9452B9EAECFB}" srcOrd="1" destOrd="0" presId="urn:microsoft.com/office/officeart/2005/8/layout/hierarchy3"/>
    <dgm:cxn modelId="{F301A881-B2B4-4079-80CE-9E4F36D42EFD}" type="presParOf" srcId="{66B42604-EF8D-41F8-919E-9452B9EAECFB}" destId="{02513406-C724-49D8-962E-63389F773720}" srcOrd="0" destOrd="0" presId="urn:microsoft.com/office/officeart/2005/8/layout/hierarchy3"/>
    <dgm:cxn modelId="{570838D1-2606-4A8C-B90B-CD179725F574}" type="presParOf" srcId="{66B42604-EF8D-41F8-919E-9452B9EAECFB}" destId="{C3DFAFC8-8F6D-4802-955E-03C1FC3CC18D}" srcOrd="1" destOrd="0" presId="urn:microsoft.com/office/officeart/2005/8/layout/hierarchy3"/>
    <dgm:cxn modelId="{40F64787-EE35-465F-9DF6-D2F54ECEA68F}" type="presParOf" srcId="{66B42604-EF8D-41F8-919E-9452B9EAECFB}" destId="{AFD97AE4-02AE-4327-A5EC-28536CE38A87}" srcOrd="2" destOrd="0" presId="urn:microsoft.com/office/officeart/2005/8/layout/hierarchy3"/>
    <dgm:cxn modelId="{4B4BB486-0208-4561-91A7-89E5CC4E1E75}" type="presParOf" srcId="{66B42604-EF8D-41F8-919E-9452B9EAECFB}" destId="{0F608AE9-4E79-4DBC-8ED6-3B94C1CE8C4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611BC-3997-462A-8D5C-4EB0EED45AAB}" type="doc">
      <dgm:prSet loTypeId="urn:microsoft.com/office/officeart/2005/8/layout/pyramid1" loCatId="pyramid" qsTypeId="urn:microsoft.com/office/officeart/2005/8/quickstyle/simple2" qsCatId="simple" csTypeId="urn:microsoft.com/office/officeart/2005/8/colors/colorful5" csCatId="colorful" phldr="0"/>
      <dgm:spPr/>
    </dgm:pt>
    <dgm:pt modelId="{C747E35A-E63A-429C-9EF5-6BDC7A003508}">
      <dgm:prSet phldrT="[Text]" phldr="1"/>
      <dgm:spPr/>
      <dgm:t>
        <a:bodyPr/>
        <a:lstStyle/>
        <a:p>
          <a:endParaRPr lang="en-US" dirty="0"/>
        </a:p>
      </dgm:t>
    </dgm:pt>
    <dgm:pt modelId="{EA4C89E8-59A5-4CFA-9300-3ECD7C58B74A}" type="parTrans" cxnId="{4CA3D341-2008-4060-AB25-9855EE1CE43C}">
      <dgm:prSet/>
      <dgm:spPr/>
      <dgm:t>
        <a:bodyPr/>
        <a:lstStyle/>
        <a:p>
          <a:endParaRPr lang="en-US"/>
        </a:p>
      </dgm:t>
    </dgm:pt>
    <dgm:pt modelId="{C2C97D3D-48B0-489C-8C5A-FEC6D3CECB55}" type="sibTrans" cxnId="{4CA3D341-2008-4060-AB25-9855EE1CE43C}">
      <dgm:prSet/>
      <dgm:spPr/>
      <dgm:t>
        <a:bodyPr/>
        <a:lstStyle/>
        <a:p>
          <a:endParaRPr lang="en-US"/>
        </a:p>
      </dgm:t>
    </dgm:pt>
    <dgm:pt modelId="{98B96CA1-47C9-4A1B-8978-AFC0760D70F4}">
      <dgm:prSet phldrT="[Text]" phldr="1"/>
      <dgm:spPr/>
      <dgm:t>
        <a:bodyPr/>
        <a:lstStyle/>
        <a:p>
          <a:endParaRPr lang="en-US" dirty="0"/>
        </a:p>
      </dgm:t>
    </dgm:pt>
    <dgm:pt modelId="{33FA2B4D-C17E-4242-9A58-71D7A07809BA}" type="parTrans" cxnId="{E5813ADE-3D76-4884-997D-33EC3CB549FB}">
      <dgm:prSet/>
      <dgm:spPr/>
      <dgm:t>
        <a:bodyPr/>
        <a:lstStyle/>
        <a:p>
          <a:endParaRPr lang="en-US"/>
        </a:p>
      </dgm:t>
    </dgm:pt>
    <dgm:pt modelId="{D08259B9-E56D-4572-9A28-718C2FAAF143}" type="sibTrans" cxnId="{E5813ADE-3D76-4884-997D-33EC3CB549FB}">
      <dgm:prSet/>
      <dgm:spPr/>
      <dgm:t>
        <a:bodyPr/>
        <a:lstStyle/>
        <a:p>
          <a:endParaRPr lang="en-US"/>
        </a:p>
      </dgm:t>
    </dgm:pt>
    <dgm:pt modelId="{C5927B16-85B4-44E6-8059-A556FE42A6C8}">
      <dgm:prSet phldrT="[Text]" phldr="1"/>
      <dgm:spPr/>
      <dgm:t>
        <a:bodyPr/>
        <a:lstStyle/>
        <a:p>
          <a:endParaRPr lang="en-US" dirty="0"/>
        </a:p>
      </dgm:t>
    </dgm:pt>
    <dgm:pt modelId="{10DA1FE2-16AF-4EFC-A67E-E1552B74A80B}" type="parTrans" cxnId="{90B3DDA7-978D-46D2-A4D7-714F6D7706B5}">
      <dgm:prSet/>
      <dgm:spPr/>
      <dgm:t>
        <a:bodyPr/>
        <a:lstStyle/>
        <a:p>
          <a:endParaRPr lang="en-US"/>
        </a:p>
      </dgm:t>
    </dgm:pt>
    <dgm:pt modelId="{9DC03A16-B7E2-4072-A989-1C6F91621A52}" type="sibTrans" cxnId="{90B3DDA7-978D-46D2-A4D7-714F6D7706B5}">
      <dgm:prSet/>
      <dgm:spPr/>
      <dgm:t>
        <a:bodyPr/>
        <a:lstStyle/>
        <a:p>
          <a:endParaRPr lang="en-US"/>
        </a:p>
      </dgm:t>
    </dgm:pt>
    <dgm:pt modelId="{EB3A7848-7218-4A53-85E9-A93C90FD1410}" type="pres">
      <dgm:prSet presAssocID="{ADF611BC-3997-462A-8D5C-4EB0EED45AAB}" presName="Name0" presStyleCnt="0">
        <dgm:presLayoutVars>
          <dgm:dir/>
          <dgm:animLvl val="lvl"/>
          <dgm:resizeHandles val="exact"/>
        </dgm:presLayoutVars>
      </dgm:prSet>
      <dgm:spPr/>
    </dgm:pt>
    <dgm:pt modelId="{9E81A59F-39AF-4281-9A48-65B35D8320A2}" type="pres">
      <dgm:prSet presAssocID="{C747E35A-E63A-429C-9EF5-6BDC7A003508}" presName="Name8" presStyleCnt="0"/>
      <dgm:spPr/>
    </dgm:pt>
    <dgm:pt modelId="{0D6C5919-84CC-47FD-9181-D122AC9D8F28}" type="pres">
      <dgm:prSet presAssocID="{C747E35A-E63A-429C-9EF5-6BDC7A003508}" presName="level" presStyleLbl="node1" presStyleIdx="0" presStyleCnt="3">
        <dgm:presLayoutVars>
          <dgm:chMax val="1"/>
          <dgm:bulletEnabled val="1"/>
        </dgm:presLayoutVars>
      </dgm:prSet>
      <dgm:spPr/>
    </dgm:pt>
    <dgm:pt modelId="{F89464F5-877C-4439-B052-77F604FA0B02}" type="pres">
      <dgm:prSet presAssocID="{C747E35A-E63A-429C-9EF5-6BDC7A003508}" presName="levelTx" presStyleLbl="revTx" presStyleIdx="0" presStyleCnt="0">
        <dgm:presLayoutVars>
          <dgm:chMax val="1"/>
          <dgm:bulletEnabled val="1"/>
        </dgm:presLayoutVars>
      </dgm:prSet>
      <dgm:spPr/>
    </dgm:pt>
    <dgm:pt modelId="{312E6FCD-E02B-42A5-96B6-FD685F479658}" type="pres">
      <dgm:prSet presAssocID="{98B96CA1-47C9-4A1B-8978-AFC0760D70F4}" presName="Name8" presStyleCnt="0"/>
      <dgm:spPr/>
    </dgm:pt>
    <dgm:pt modelId="{90D50FBA-10A0-4D23-8A8B-D4306ABD1E21}" type="pres">
      <dgm:prSet presAssocID="{98B96CA1-47C9-4A1B-8978-AFC0760D70F4}" presName="level" presStyleLbl="node1" presStyleIdx="1" presStyleCnt="3">
        <dgm:presLayoutVars>
          <dgm:chMax val="1"/>
          <dgm:bulletEnabled val="1"/>
        </dgm:presLayoutVars>
      </dgm:prSet>
      <dgm:spPr/>
    </dgm:pt>
    <dgm:pt modelId="{C7B85490-EA87-4CFB-815A-47E2620BB8F8}" type="pres">
      <dgm:prSet presAssocID="{98B96CA1-47C9-4A1B-8978-AFC0760D70F4}" presName="levelTx" presStyleLbl="revTx" presStyleIdx="0" presStyleCnt="0">
        <dgm:presLayoutVars>
          <dgm:chMax val="1"/>
          <dgm:bulletEnabled val="1"/>
        </dgm:presLayoutVars>
      </dgm:prSet>
      <dgm:spPr/>
    </dgm:pt>
    <dgm:pt modelId="{BE5BE371-56E1-4496-8027-3C863E1489C2}" type="pres">
      <dgm:prSet presAssocID="{C5927B16-85B4-44E6-8059-A556FE42A6C8}" presName="Name8" presStyleCnt="0"/>
      <dgm:spPr/>
    </dgm:pt>
    <dgm:pt modelId="{3C176C07-5C41-4E10-9663-FD75E1407C45}" type="pres">
      <dgm:prSet presAssocID="{C5927B16-85B4-44E6-8059-A556FE42A6C8}" presName="level" presStyleLbl="node1" presStyleIdx="2" presStyleCnt="3" custLinFactNeighborX="-22973" custLinFactNeighborY="56329">
        <dgm:presLayoutVars>
          <dgm:chMax val="1"/>
          <dgm:bulletEnabled val="1"/>
        </dgm:presLayoutVars>
      </dgm:prSet>
      <dgm:spPr/>
    </dgm:pt>
    <dgm:pt modelId="{16ED115F-961B-4D10-B628-A98BB77A6B1E}" type="pres">
      <dgm:prSet presAssocID="{C5927B16-85B4-44E6-8059-A556FE42A6C8}" presName="levelTx" presStyleLbl="revTx" presStyleIdx="0" presStyleCnt="0">
        <dgm:presLayoutVars>
          <dgm:chMax val="1"/>
          <dgm:bulletEnabled val="1"/>
        </dgm:presLayoutVars>
      </dgm:prSet>
      <dgm:spPr/>
    </dgm:pt>
  </dgm:ptLst>
  <dgm:cxnLst>
    <dgm:cxn modelId="{6EBD7514-599D-4487-9931-2C3F23D90066}" type="presOf" srcId="{C5927B16-85B4-44E6-8059-A556FE42A6C8}" destId="{16ED115F-961B-4D10-B628-A98BB77A6B1E}" srcOrd="1" destOrd="0" presId="urn:microsoft.com/office/officeart/2005/8/layout/pyramid1"/>
    <dgm:cxn modelId="{B6077D21-692F-4EF7-81DC-3DC0D3469EAA}" type="presOf" srcId="{C5927B16-85B4-44E6-8059-A556FE42A6C8}" destId="{3C176C07-5C41-4E10-9663-FD75E1407C45}" srcOrd="0" destOrd="0" presId="urn:microsoft.com/office/officeart/2005/8/layout/pyramid1"/>
    <dgm:cxn modelId="{A3ECE25D-3C2B-405D-848C-7DF99225DC9F}" type="presOf" srcId="{C747E35A-E63A-429C-9EF5-6BDC7A003508}" destId="{0D6C5919-84CC-47FD-9181-D122AC9D8F28}" srcOrd="0" destOrd="0" presId="urn:microsoft.com/office/officeart/2005/8/layout/pyramid1"/>
    <dgm:cxn modelId="{B120965E-EBF4-44D2-A5C0-6F8C7915AA4D}" type="presOf" srcId="{ADF611BC-3997-462A-8D5C-4EB0EED45AAB}" destId="{EB3A7848-7218-4A53-85E9-A93C90FD1410}" srcOrd="0" destOrd="0" presId="urn:microsoft.com/office/officeart/2005/8/layout/pyramid1"/>
    <dgm:cxn modelId="{4CA3D341-2008-4060-AB25-9855EE1CE43C}" srcId="{ADF611BC-3997-462A-8D5C-4EB0EED45AAB}" destId="{C747E35A-E63A-429C-9EF5-6BDC7A003508}" srcOrd="0" destOrd="0" parTransId="{EA4C89E8-59A5-4CFA-9300-3ECD7C58B74A}" sibTransId="{C2C97D3D-48B0-489C-8C5A-FEC6D3CECB55}"/>
    <dgm:cxn modelId="{FD47C284-FF6A-499F-A082-58E050645EEB}" type="presOf" srcId="{98B96CA1-47C9-4A1B-8978-AFC0760D70F4}" destId="{C7B85490-EA87-4CFB-815A-47E2620BB8F8}" srcOrd="1" destOrd="0" presId="urn:microsoft.com/office/officeart/2005/8/layout/pyramid1"/>
    <dgm:cxn modelId="{90B3DDA7-978D-46D2-A4D7-714F6D7706B5}" srcId="{ADF611BC-3997-462A-8D5C-4EB0EED45AAB}" destId="{C5927B16-85B4-44E6-8059-A556FE42A6C8}" srcOrd="2" destOrd="0" parTransId="{10DA1FE2-16AF-4EFC-A67E-E1552B74A80B}" sibTransId="{9DC03A16-B7E2-4072-A989-1C6F91621A52}"/>
    <dgm:cxn modelId="{E73359CC-EC3D-46BC-B0E2-9852F4336690}" type="presOf" srcId="{C747E35A-E63A-429C-9EF5-6BDC7A003508}" destId="{F89464F5-877C-4439-B052-77F604FA0B02}" srcOrd="1" destOrd="0" presId="urn:microsoft.com/office/officeart/2005/8/layout/pyramid1"/>
    <dgm:cxn modelId="{2DC0E0DB-8AC9-44FA-89C4-6C7A3ED82E00}" type="presOf" srcId="{98B96CA1-47C9-4A1B-8978-AFC0760D70F4}" destId="{90D50FBA-10A0-4D23-8A8B-D4306ABD1E21}" srcOrd="0" destOrd="0" presId="urn:microsoft.com/office/officeart/2005/8/layout/pyramid1"/>
    <dgm:cxn modelId="{E5813ADE-3D76-4884-997D-33EC3CB549FB}" srcId="{ADF611BC-3997-462A-8D5C-4EB0EED45AAB}" destId="{98B96CA1-47C9-4A1B-8978-AFC0760D70F4}" srcOrd="1" destOrd="0" parTransId="{33FA2B4D-C17E-4242-9A58-71D7A07809BA}" sibTransId="{D08259B9-E56D-4572-9A28-718C2FAAF143}"/>
    <dgm:cxn modelId="{0F513B08-AFCC-42A9-B640-9A471A3E9A3C}" type="presParOf" srcId="{EB3A7848-7218-4A53-85E9-A93C90FD1410}" destId="{9E81A59F-39AF-4281-9A48-65B35D8320A2}" srcOrd="0" destOrd="0" presId="urn:microsoft.com/office/officeart/2005/8/layout/pyramid1"/>
    <dgm:cxn modelId="{79AE489C-D2E2-4FA3-AC96-590631F25858}" type="presParOf" srcId="{9E81A59F-39AF-4281-9A48-65B35D8320A2}" destId="{0D6C5919-84CC-47FD-9181-D122AC9D8F28}" srcOrd="0" destOrd="0" presId="urn:microsoft.com/office/officeart/2005/8/layout/pyramid1"/>
    <dgm:cxn modelId="{3912B7E9-04CA-4C9C-A4DA-48948303FFB1}" type="presParOf" srcId="{9E81A59F-39AF-4281-9A48-65B35D8320A2}" destId="{F89464F5-877C-4439-B052-77F604FA0B02}" srcOrd="1" destOrd="0" presId="urn:microsoft.com/office/officeart/2005/8/layout/pyramid1"/>
    <dgm:cxn modelId="{9BAAB120-5992-4A1C-BE64-4CA23C2C15DC}" type="presParOf" srcId="{EB3A7848-7218-4A53-85E9-A93C90FD1410}" destId="{312E6FCD-E02B-42A5-96B6-FD685F479658}" srcOrd="1" destOrd="0" presId="urn:microsoft.com/office/officeart/2005/8/layout/pyramid1"/>
    <dgm:cxn modelId="{1A5B6D01-0481-411F-9CFB-FDBBFEB71C46}" type="presParOf" srcId="{312E6FCD-E02B-42A5-96B6-FD685F479658}" destId="{90D50FBA-10A0-4D23-8A8B-D4306ABD1E21}" srcOrd="0" destOrd="0" presId="urn:microsoft.com/office/officeart/2005/8/layout/pyramid1"/>
    <dgm:cxn modelId="{5B4586A0-D215-4CA7-8298-6B4B9D87F636}" type="presParOf" srcId="{312E6FCD-E02B-42A5-96B6-FD685F479658}" destId="{C7B85490-EA87-4CFB-815A-47E2620BB8F8}" srcOrd="1" destOrd="0" presId="urn:microsoft.com/office/officeart/2005/8/layout/pyramid1"/>
    <dgm:cxn modelId="{CACD0E5B-E2C3-408F-9DE0-885E1EBD00A7}" type="presParOf" srcId="{EB3A7848-7218-4A53-85E9-A93C90FD1410}" destId="{BE5BE371-56E1-4496-8027-3C863E1489C2}" srcOrd="2" destOrd="0" presId="urn:microsoft.com/office/officeart/2005/8/layout/pyramid1"/>
    <dgm:cxn modelId="{02BED912-0476-4F9D-B1E6-2E586FEFD4F4}" type="presParOf" srcId="{BE5BE371-56E1-4496-8027-3C863E1489C2}" destId="{3C176C07-5C41-4E10-9663-FD75E1407C45}" srcOrd="0" destOrd="0" presId="urn:microsoft.com/office/officeart/2005/8/layout/pyramid1"/>
    <dgm:cxn modelId="{6C7E3954-7069-4A49-966E-2B95A0C6E1D6}" type="presParOf" srcId="{BE5BE371-56E1-4496-8027-3C863E1489C2}" destId="{16ED115F-961B-4D10-B628-A98BB77A6B1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0A39A-AA6A-44D7-AE03-A6DE8944D172}">
      <dsp:nvSpPr>
        <dsp:cNvPr id="0" name=""/>
        <dsp:cNvSpPr/>
      </dsp:nvSpPr>
      <dsp:spPr>
        <a:xfrm>
          <a:off x="11585" y="544"/>
          <a:ext cx="1784635" cy="89231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marL="0" lvl="0" indent="0" algn="ctr" defTabSz="2222500">
            <a:lnSpc>
              <a:spcPct val="90000"/>
            </a:lnSpc>
            <a:spcBef>
              <a:spcPct val="0"/>
            </a:spcBef>
            <a:spcAft>
              <a:spcPct val="35000"/>
            </a:spcAft>
            <a:buNone/>
          </a:pPr>
          <a:endParaRPr lang="en-US" sz="5000" kern="1200"/>
        </a:p>
      </dsp:txBody>
      <dsp:txXfrm>
        <a:off x="37720" y="26679"/>
        <a:ext cx="1732365" cy="840047"/>
      </dsp:txXfrm>
    </dsp:sp>
    <dsp:sp modelId="{4CC92A88-D6D5-4D8E-BFC4-AE857A5E9CA3}">
      <dsp:nvSpPr>
        <dsp:cNvPr id="0" name=""/>
        <dsp:cNvSpPr/>
      </dsp:nvSpPr>
      <dsp:spPr>
        <a:xfrm>
          <a:off x="190048"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F1A35E-03A9-4278-B4E2-95B1CE89083A}">
      <dsp:nvSpPr>
        <dsp:cNvPr id="0" name=""/>
        <dsp:cNvSpPr/>
      </dsp:nvSpPr>
      <dsp:spPr>
        <a:xfrm>
          <a:off x="368512"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394647" y="1142076"/>
        <a:ext cx="1375438" cy="840047"/>
      </dsp:txXfrm>
    </dsp:sp>
    <dsp:sp modelId="{76ECD7A7-4FDB-4AEA-91F3-0A111DCA264A}">
      <dsp:nvSpPr>
        <dsp:cNvPr id="0" name=""/>
        <dsp:cNvSpPr/>
      </dsp:nvSpPr>
      <dsp:spPr>
        <a:xfrm>
          <a:off x="190048"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C61DEC-3A13-4F2D-BBD1-7BC51B90EE14}">
      <dsp:nvSpPr>
        <dsp:cNvPr id="0" name=""/>
        <dsp:cNvSpPr/>
      </dsp:nvSpPr>
      <dsp:spPr>
        <a:xfrm>
          <a:off x="368512"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8640"/>
              <a:satOff val="-19136"/>
              <a:lumOff val="162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394647" y="2257473"/>
        <a:ext cx="1375438" cy="840047"/>
      </dsp:txXfrm>
    </dsp:sp>
    <dsp:sp modelId="{CAFA5640-0BA3-4EDB-B835-219B48F0304A}">
      <dsp:nvSpPr>
        <dsp:cNvPr id="0" name=""/>
        <dsp:cNvSpPr/>
      </dsp:nvSpPr>
      <dsp:spPr>
        <a:xfrm>
          <a:off x="2242379" y="544"/>
          <a:ext cx="1784635" cy="892317"/>
        </a:xfrm>
        <a:prstGeom prst="roundRect">
          <a:avLst>
            <a:gd name="adj" fmla="val 10000"/>
          </a:avLst>
        </a:prstGeom>
        <a:solidFill>
          <a:schemeClr val="accent4">
            <a:hueOff val="25919"/>
            <a:satOff val="-57408"/>
            <a:lumOff val="488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marL="0" lvl="0" indent="0" algn="ctr" defTabSz="2222500">
            <a:lnSpc>
              <a:spcPct val="90000"/>
            </a:lnSpc>
            <a:spcBef>
              <a:spcPct val="0"/>
            </a:spcBef>
            <a:spcAft>
              <a:spcPct val="35000"/>
            </a:spcAft>
            <a:buNone/>
          </a:pPr>
          <a:endParaRPr lang="en-US" sz="5000" kern="1200"/>
        </a:p>
      </dsp:txBody>
      <dsp:txXfrm>
        <a:off x="2268514" y="26679"/>
        <a:ext cx="1732365" cy="840047"/>
      </dsp:txXfrm>
    </dsp:sp>
    <dsp:sp modelId="{02513406-C724-49D8-962E-63389F773720}">
      <dsp:nvSpPr>
        <dsp:cNvPr id="0" name=""/>
        <dsp:cNvSpPr/>
      </dsp:nvSpPr>
      <dsp:spPr>
        <a:xfrm>
          <a:off x="2420842"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FAFC8-8F6D-4802-955E-03C1FC3CC18D}">
      <dsp:nvSpPr>
        <dsp:cNvPr id="0" name=""/>
        <dsp:cNvSpPr/>
      </dsp:nvSpPr>
      <dsp:spPr>
        <a:xfrm>
          <a:off x="2599306"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17280"/>
              <a:satOff val="-38272"/>
              <a:lumOff val="325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2625441" y="1142076"/>
        <a:ext cx="1375438" cy="840047"/>
      </dsp:txXfrm>
    </dsp:sp>
    <dsp:sp modelId="{AFD97AE4-02AE-4327-A5EC-28536CE38A87}">
      <dsp:nvSpPr>
        <dsp:cNvPr id="0" name=""/>
        <dsp:cNvSpPr/>
      </dsp:nvSpPr>
      <dsp:spPr>
        <a:xfrm>
          <a:off x="2420842"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08AE9-4E79-4DBC-8ED6-3B94C1CE8C40}">
      <dsp:nvSpPr>
        <dsp:cNvPr id="0" name=""/>
        <dsp:cNvSpPr/>
      </dsp:nvSpPr>
      <dsp:spPr>
        <a:xfrm>
          <a:off x="2599306"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25919"/>
              <a:satOff val="-57408"/>
              <a:lumOff val="488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2625441" y="2257473"/>
        <a:ext cx="1375438" cy="8400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C5919-84CC-47FD-9181-D122AC9D8F28}">
      <dsp:nvSpPr>
        <dsp:cNvPr id="0" name=""/>
        <dsp:cNvSpPr/>
      </dsp:nvSpPr>
      <dsp:spPr>
        <a:xfrm>
          <a:off x="1523999" y="0"/>
          <a:ext cx="1524000" cy="1473200"/>
        </a:xfrm>
        <a:prstGeom prst="trapezoid">
          <a:avLst>
            <a:gd name="adj" fmla="val 51724"/>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2044700">
            <a:lnSpc>
              <a:spcPct val="90000"/>
            </a:lnSpc>
            <a:spcBef>
              <a:spcPct val="0"/>
            </a:spcBef>
            <a:spcAft>
              <a:spcPct val="35000"/>
            </a:spcAft>
            <a:buNone/>
          </a:pPr>
          <a:endParaRPr lang="en-US" sz="4600" kern="1200" dirty="0"/>
        </a:p>
      </dsp:txBody>
      <dsp:txXfrm>
        <a:off x="1523999" y="0"/>
        <a:ext cx="1524000" cy="1473200"/>
      </dsp:txXfrm>
    </dsp:sp>
    <dsp:sp modelId="{90D50FBA-10A0-4D23-8A8B-D4306ABD1E21}">
      <dsp:nvSpPr>
        <dsp:cNvPr id="0" name=""/>
        <dsp:cNvSpPr/>
      </dsp:nvSpPr>
      <dsp:spPr>
        <a:xfrm>
          <a:off x="761999" y="1473200"/>
          <a:ext cx="3048000" cy="1473200"/>
        </a:xfrm>
        <a:prstGeom prst="trapezoid">
          <a:avLst>
            <a:gd name="adj" fmla="val 51724"/>
          </a:avLst>
        </a:prstGeom>
        <a:solidFill>
          <a:schemeClr val="accent5">
            <a:hueOff val="-4971833"/>
            <a:satOff val="22670"/>
            <a:lumOff val="-7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2667000">
            <a:lnSpc>
              <a:spcPct val="90000"/>
            </a:lnSpc>
            <a:spcBef>
              <a:spcPct val="0"/>
            </a:spcBef>
            <a:spcAft>
              <a:spcPct val="35000"/>
            </a:spcAft>
            <a:buNone/>
          </a:pPr>
          <a:endParaRPr lang="en-US" sz="6000" kern="1200" dirty="0"/>
        </a:p>
      </dsp:txBody>
      <dsp:txXfrm>
        <a:off x="1295399" y="1473200"/>
        <a:ext cx="1981200" cy="1473200"/>
      </dsp:txXfrm>
    </dsp:sp>
    <dsp:sp modelId="{3C176C07-5C41-4E10-9663-FD75E1407C45}">
      <dsp:nvSpPr>
        <dsp:cNvPr id="0" name=""/>
        <dsp:cNvSpPr/>
      </dsp:nvSpPr>
      <dsp:spPr>
        <a:xfrm>
          <a:off x="0" y="2946400"/>
          <a:ext cx="4572000" cy="1473200"/>
        </a:xfrm>
        <a:prstGeom prst="trapezoid">
          <a:avLst>
            <a:gd name="adj" fmla="val 51724"/>
          </a:avLst>
        </a:prstGeom>
        <a:solidFill>
          <a:schemeClr val="accent5">
            <a:hueOff val="-9943667"/>
            <a:satOff val="45340"/>
            <a:lumOff val="-156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a:off x="800099" y="2946400"/>
        <a:ext cx="2971800" cy="14732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C73B9B59-B183-4D92-8EE6-315FED2168CD}" type="datetimeFigureOut">
              <a:rPr lang="en-US"/>
              <a:pPr>
                <a:defRPr/>
              </a:pPr>
              <a:t>6/2/2023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9FC937D4-D70A-4D9F-B787-60884E1B03DE}" type="slidenum">
              <a:rPr lang="en-US"/>
              <a:pPr>
                <a:defRPr/>
              </a:pPr>
              <a:t>‹#›</a:t>
            </a:fld>
            <a:endParaRPr lang="en-US" dirty="0"/>
          </a:p>
        </p:txBody>
      </p:sp>
    </p:spTree>
    <p:extLst>
      <p:ext uri="{BB962C8B-B14F-4D97-AF65-F5344CB8AC3E}">
        <p14:creationId xmlns:p14="http://schemas.microsoft.com/office/powerpoint/2010/main" val="20004534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5AE70B9E-8353-4E54-97DF-39271C3FF902}" type="datetimeFigureOut">
              <a:rPr lang="en-US"/>
              <a:pPr>
                <a:defRPr/>
              </a:pPr>
              <a:t>6/2/2023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8A9E349C-BDDF-4BC6-849F-ABE75B63518E}" type="slidenum">
              <a:rPr lang="en-US"/>
              <a:pPr>
                <a:defRPr/>
              </a:pPr>
              <a:t>‹#›</a:t>
            </a:fld>
            <a:endParaRPr lang="en-US" dirty="0"/>
          </a:p>
        </p:txBody>
      </p:sp>
    </p:spTree>
    <p:extLst>
      <p:ext uri="{BB962C8B-B14F-4D97-AF65-F5344CB8AC3E}">
        <p14:creationId xmlns:p14="http://schemas.microsoft.com/office/powerpoint/2010/main" val="236055640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a:t>
            </a:fld>
            <a:endParaRPr lang="en-US" dirty="0"/>
          </a:p>
        </p:txBody>
      </p:sp>
    </p:spTree>
    <p:extLst>
      <p:ext uri="{BB962C8B-B14F-4D97-AF65-F5344CB8AC3E}">
        <p14:creationId xmlns:p14="http://schemas.microsoft.com/office/powerpoint/2010/main" val="3674435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7</a:t>
            </a:fld>
            <a:endParaRPr lang="en-US" dirty="0"/>
          </a:p>
        </p:txBody>
      </p:sp>
    </p:spTree>
    <p:extLst>
      <p:ext uri="{BB962C8B-B14F-4D97-AF65-F5344CB8AC3E}">
        <p14:creationId xmlns:p14="http://schemas.microsoft.com/office/powerpoint/2010/main" val="3401347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9E349C-BDDF-4BC6-849F-ABE75B63518E}" type="slidenum">
              <a:rPr lang="en-US" smtClean="0"/>
              <a:pPr>
                <a:defRPr/>
              </a:pPr>
              <a:t>9</a:t>
            </a:fld>
            <a:endParaRPr lang="en-US" dirty="0"/>
          </a:p>
        </p:txBody>
      </p:sp>
    </p:spTree>
    <p:extLst>
      <p:ext uri="{BB962C8B-B14F-4D97-AF65-F5344CB8AC3E}">
        <p14:creationId xmlns:p14="http://schemas.microsoft.com/office/powerpoint/2010/main" val="928409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14</a:t>
            </a:fld>
            <a:endParaRPr lang="en-US" dirty="0"/>
          </a:p>
        </p:txBody>
      </p:sp>
    </p:spTree>
    <p:extLst>
      <p:ext uri="{BB962C8B-B14F-4D97-AF65-F5344CB8AC3E}">
        <p14:creationId xmlns:p14="http://schemas.microsoft.com/office/powerpoint/2010/main" val="7694100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oleObject" Target="../embeddings/oleObject2.bin"/><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oleObject" Target="../embeddings/oleObject1.bin"/><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62294"/>
            <a:ext cx="7772400" cy="1470025"/>
          </a:xfrm>
          <a:prstGeom prst="rect">
            <a:avLst/>
          </a:prstGeom>
        </p:spPr>
        <p:txBody>
          <a:bodyPr/>
          <a:lstStyle>
            <a:lvl1pPr>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B91DA7B6-A740-4B22-A55C-CD7EA8B58A80}" type="datetime1">
              <a:rPr lang="en-US" smtClean="0"/>
              <a:t>6/2/2023</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6394E1E7-201A-475B-BC54-138A97EDB787}" type="slidenum">
              <a:rPr lang="en-US"/>
              <a:pPr>
                <a:defRPr/>
              </a:pPr>
              <a:t>‹#›</a:t>
            </a:fld>
            <a:endParaRPr lang="en-US" dirty="0"/>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196703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4" name="Chart 9"/>
          <p:cNvGraphicFramePr>
            <a:graphicFrameLocks/>
          </p:cNvGraphicFramePr>
          <p:nvPr/>
        </p:nvGraphicFramePr>
        <p:xfrm>
          <a:off x="1168402" y="1625600"/>
          <a:ext cx="6731000" cy="3759200"/>
        </p:xfrm>
        <a:graphic>
          <a:graphicData uri="http://schemas.openxmlformats.org/presentationml/2006/ole">
            <mc:AlternateContent xmlns:mc="http://schemas.openxmlformats.org/markup-compatibility/2006">
              <mc:Choice xmlns:v="urn:schemas-microsoft-com:vml" Requires="v">
                <p:oleObj r:id="rId2" imgW="6730567" imgH="3755461" progId="Excel.Chart.8">
                  <p:embed/>
                </p:oleObj>
              </mc:Choice>
              <mc:Fallback>
                <p:oleObj r:id="rId2" imgW="6730567" imgH="3755461" progId="Excel.Chart.8">
                  <p:embed/>
                  <p:pic>
                    <p:nvPicPr>
                      <p:cNvPr id="4" name="Chart 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8402" y="1625600"/>
                        <a:ext cx="6731000" cy="375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0"/>
          </p:nvPr>
        </p:nvSpPr>
        <p:spPr/>
        <p:txBody>
          <a:bodyPr/>
          <a:lstStyle>
            <a:lvl1pPr>
              <a:defRPr/>
            </a:lvl1pPr>
          </a:lstStyle>
          <a:p>
            <a:pPr>
              <a:defRPr/>
            </a:pPr>
            <a:fld id="{E64C6A90-C606-485D-BFEC-C66AD245E01C}"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3C511716-8F66-47BE-90DD-4518144A7F66}" type="datetime1">
              <a:rPr lang="en-US" smtClean="0"/>
              <a:t>6/2/2023</a:t>
            </a:fld>
            <a:endParaRPr lang="en-US" dirty="0"/>
          </a:p>
        </p:txBody>
      </p:sp>
    </p:spTree>
    <p:extLst>
      <p:ext uri="{BB962C8B-B14F-4D97-AF65-F5344CB8AC3E}">
        <p14:creationId xmlns:p14="http://schemas.microsoft.com/office/powerpoint/2010/main" val="240558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14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DF27276-94DC-4709-A57E-4388CAB6B017}"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C438548B-63F6-4D17-A36F-FEB7E7D54384}" type="datetime1">
              <a:rPr lang="en-US" smtClean="0"/>
              <a:t>6/2/2023</a:t>
            </a:fld>
            <a:endParaRPr lang="en-US" dirty="0"/>
          </a:p>
        </p:txBody>
      </p:sp>
    </p:spTree>
    <p:extLst>
      <p:ext uri="{BB962C8B-B14F-4D97-AF65-F5344CB8AC3E}">
        <p14:creationId xmlns:p14="http://schemas.microsoft.com/office/powerpoint/2010/main" val="1073706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4958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609601"/>
            <a:ext cx="5486400" cy="38131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828800" y="5062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657B5306-24BB-4513-BC32-4D8608A662C5}"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9CC533D-4C71-47BC-B9E6-F62676F3C238}" type="datetime1">
              <a:rPr lang="en-US" smtClean="0"/>
              <a:t>6/2/2023</a:t>
            </a:fld>
            <a:endParaRPr lang="en-US" dirty="0"/>
          </a:p>
        </p:txBody>
      </p:sp>
    </p:spTree>
    <p:extLst>
      <p:ext uri="{BB962C8B-B14F-4D97-AF65-F5344CB8AC3E}">
        <p14:creationId xmlns:p14="http://schemas.microsoft.com/office/powerpoint/2010/main" val="165343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ECE1AB8-DAA3-440A-BD4B-2BB425B7149C}" type="slidenum">
              <a:rPr lang="en-US"/>
              <a:pPr>
                <a:defRPr/>
              </a:pPr>
              <a:t>‹#›</a:t>
            </a:fld>
            <a:endParaRPr lang="en-US" dirty="0"/>
          </a:p>
        </p:txBody>
      </p:sp>
      <p:sp>
        <p:nvSpPr>
          <p:cNvPr id="6" name="Date Placeholder 3"/>
          <p:cNvSpPr>
            <a:spLocks noGrp="1"/>
          </p:cNvSpPr>
          <p:nvPr>
            <p:ph type="dt" sz="half" idx="10"/>
          </p:nvPr>
        </p:nvSpPr>
        <p:spPr>
          <a:xfrm>
            <a:off x="457200" y="6356444"/>
            <a:ext cx="2133600" cy="365125"/>
          </a:xfrm>
          <a:prstGeom prst="rect">
            <a:avLst/>
          </a:prstGeom>
        </p:spPr>
        <p:txBody>
          <a:bodyPr anchor="ctr"/>
          <a:lstStyle>
            <a:lvl1pPr>
              <a:defRPr sz="1200">
                <a:solidFill>
                  <a:srgbClr val="898FBA"/>
                </a:solidFill>
              </a:defRPr>
            </a:lvl1pPr>
          </a:lstStyle>
          <a:p>
            <a:pPr>
              <a:defRPr/>
            </a:pPr>
            <a:fld id="{6600C6C5-2F09-4CD8-9F0B-FF2989A9A170}" type="datetime1">
              <a:rPr lang="en-US" smtClean="0"/>
              <a:t>6/2/2023</a:t>
            </a:fld>
            <a:endParaRPr lang="en-US" dirty="0"/>
          </a:p>
        </p:txBody>
      </p:sp>
    </p:spTree>
    <p:extLst>
      <p:ext uri="{BB962C8B-B14F-4D97-AF65-F5344CB8AC3E}">
        <p14:creationId xmlns:p14="http://schemas.microsoft.com/office/powerpoint/2010/main" val="3098628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4186238"/>
            <a:ext cx="9144000" cy="1300162"/>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ctrTitle"/>
          </p:nvPr>
        </p:nvSpPr>
        <p:spPr>
          <a:xfrm>
            <a:off x="661856" y="685894"/>
            <a:ext cx="7772400" cy="1470025"/>
          </a:xfrm>
        </p:spPr>
        <p:txBody>
          <a:bodyPr/>
          <a:lstStyle/>
          <a:p>
            <a:r>
              <a:rPr lang="en-US" dirty="0"/>
              <a:t>Click to edit Master title style</a:t>
            </a:r>
          </a:p>
        </p:txBody>
      </p:sp>
      <p:sp>
        <p:nvSpPr>
          <p:cNvPr id="3" name="Subtitle 2"/>
          <p:cNvSpPr>
            <a:spLocks noGrp="1"/>
          </p:cNvSpPr>
          <p:nvPr>
            <p:ph type="subTitle" idx="1"/>
          </p:nvPr>
        </p:nvSpPr>
        <p:spPr>
          <a:xfrm>
            <a:off x="1447800" y="2362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Date Placeholder 3"/>
          <p:cNvSpPr>
            <a:spLocks noGrp="1"/>
          </p:cNvSpPr>
          <p:nvPr>
            <p:ph type="dt" sz="half" idx="10"/>
          </p:nvPr>
        </p:nvSpPr>
        <p:spPr/>
        <p:txBody>
          <a:bodyPr/>
          <a:lstStyle>
            <a:lvl1pPr>
              <a:defRPr/>
            </a:lvl1pPr>
          </a:lstStyle>
          <a:p>
            <a:pPr>
              <a:defRPr/>
            </a:pPr>
            <a:fld id="{22E50E84-E608-49FC-894A-0FECC615FE50}" type="datetime1">
              <a:rPr lang="en-US" smtClean="0"/>
              <a:t>6/2/2023</a:t>
            </a:fld>
            <a:endParaRPr lang="en-US" dirty="0"/>
          </a:p>
        </p:txBody>
      </p:sp>
      <p:sp>
        <p:nvSpPr>
          <p:cNvPr id="9" name="Footer Placeholder 4"/>
          <p:cNvSpPr>
            <a:spLocks noGrp="1"/>
          </p:cNvSpPr>
          <p:nvPr>
            <p:ph type="ftr" sz="quarter" idx="11"/>
          </p:nvPr>
        </p:nvSpPr>
        <p:spPr/>
        <p:txBody>
          <a:bodyPr/>
          <a:lstStyle>
            <a:lvl1pPr>
              <a:defRPr smtClean="0"/>
            </a:lvl1pPr>
          </a:lstStyle>
          <a:p>
            <a:pPr>
              <a:defRPr/>
            </a:pPr>
            <a:r>
              <a:rPr lang="en-US" dirty="0"/>
              <a:t>www.nj.gov/bpu</a:t>
            </a:r>
          </a:p>
        </p:txBody>
      </p:sp>
      <p:sp>
        <p:nvSpPr>
          <p:cNvPr id="10" name="Slide Number Placeholder 5"/>
          <p:cNvSpPr>
            <a:spLocks noGrp="1"/>
          </p:cNvSpPr>
          <p:nvPr>
            <p:ph type="sldNum" sz="quarter" idx="12"/>
          </p:nvPr>
        </p:nvSpPr>
        <p:spPr/>
        <p:txBody>
          <a:bodyPr/>
          <a:lstStyle>
            <a:lvl1pPr>
              <a:defRPr/>
            </a:lvl1pPr>
          </a:lstStyle>
          <a:p>
            <a:pPr>
              <a:defRPr/>
            </a:pPr>
            <a:fld id="{0B14CC1D-7A16-4BFB-AEF2-2500911D3F2E}" type="slidenum">
              <a:rPr lang="en-US"/>
              <a:pPr>
                <a:defRPr/>
              </a:pPr>
              <a:t>‹#›</a:t>
            </a:fld>
            <a:endParaRPr lang="en-US" dirty="0"/>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6" y="5105400"/>
            <a:ext cx="3200401" cy="545308"/>
          </a:xfrm>
          <a:prstGeom prst="rect">
            <a:avLst/>
          </a:prstGeom>
        </p:spPr>
      </p:pic>
    </p:spTree>
    <p:extLst>
      <p:ext uri="{BB962C8B-B14F-4D97-AF65-F5344CB8AC3E}">
        <p14:creationId xmlns:p14="http://schemas.microsoft.com/office/powerpoint/2010/main" val="2031284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6"/>
          <p:cNvGrpSpPr>
            <a:grpSpLocks/>
          </p:cNvGrpSpPr>
          <p:nvPr/>
        </p:nvGrpSpPr>
        <p:grpSpPr bwMode="auto">
          <a:xfrm>
            <a:off x="-12700" y="457294"/>
            <a:ext cx="9144000" cy="1300163"/>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685800" y="3786281"/>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685800" y="228609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Date Placeholder 3"/>
          <p:cNvSpPr>
            <a:spLocks noGrp="1"/>
          </p:cNvSpPr>
          <p:nvPr>
            <p:ph type="dt" sz="half" idx="10"/>
          </p:nvPr>
        </p:nvSpPr>
        <p:spPr/>
        <p:txBody>
          <a:bodyPr/>
          <a:lstStyle>
            <a:lvl1pPr>
              <a:defRPr/>
            </a:lvl1pPr>
          </a:lstStyle>
          <a:p>
            <a:pPr>
              <a:defRPr/>
            </a:pPr>
            <a:fld id="{F2D24DE0-AEE6-4714-8C7C-3F8C3AFDD52A}" type="datetime1">
              <a:rPr lang="en-US" smtClean="0"/>
              <a:t>6/2/2023</a:t>
            </a:fld>
            <a:endParaRPr lang="en-US" dirty="0"/>
          </a:p>
        </p:txBody>
      </p:sp>
      <p:sp>
        <p:nvSpPr>
          <p:cNvPr id="9" name="Footer Placeholder 4"/>
          <p:cNvSpPr>
            <a:spLocks noGrp="1"/>
          </p:cNvSpPr>
          <p:nvPr>
            <p:ph type="ftr" sz="quarter" idx="11"/>
          </p:nvPr>
        </p:nvSpPr>
        <p:spPr/>
        <p:txBody>
          <a:bodyPr/>
          <a:lstStyle>
            <a:lvl1pPr>
              <a:defRPr/>
            </a:lvl1pPr>
          </a:lstStyle>
          <a:p>
            <a:pPr>
              <a:defRPr/>
            </a:pPr>
            <a:r>
              <a:rPr lang="en-US" dirty="0"/>
              <a:t>www.nj.gov/bpu</a:t>
            </a:r>
          </a:p>
        </p:txBody>
      </p:sp>
      <p:sp>
        <p:nvSpPr>
          <p:cNvPr id="10" name="Slide Number Placeholder 5"/>
          <p:cNvSpPr>
            <a:spLocks noGrp="1"/>
          </p:cNvSpPr>
          <p:nvPr>
            <p:ph type="sldNum" sz="quarter" idx="12"/>
          </p:nvPr>
        </p:nvSpPr>
        <p:spPr/>
        <p:txBody>
          <a:bodyPr/>
          <a:lstStyle>
            <a:lvl1pPr>
              <a:defRPr/>
            </a:lvl1pPr>
          </a:lstStyle>
          <a:p>
            <a:pPr>
              <a:defRPr/>
            </a:pPr>
            <a:fld id="{BD5B8219-A66B-45BB-A158-9C3694CE90BB}" type="slidenum">
              <a:rPr lang="en-US"/>
              <a:pPr>
                <a:defRPr/>
              </a:pPr>
              <a:t>‹#›</a:t>
            </a:fld>
            <a:endParaRPr lang="en-US" dirty="0"/>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7" y="5791200"/>
            <a:ext cx="3200401" cy="545308"/>
          </a:xfrm>
          <a:prstGeom prst="rect">
            <a:avLst/>
          </a:prstGeom>
        </p:spPr>
      </p:pic>
    </p:spTree>
    <p:extLst>
      <p:ext uri="{BB962C8B-B14F-4D97-AF65-F5344CB8AC3E}">
        <p14:creationId xmlns:p14="http://schemas.microsoft.com/office/powerpoint/2010/main" val="2155262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FFE3E393-60F6-4612-8FB5-4F3506215FC7}" type="slidenum">
              <a:rPr lang="en-US"/>
              <a:pPr>
                <a:defRPr/>
              </a:pPr>
              <a:t>‹#›</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1288014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3124200" y="6356444"/>
            <a:ext cx="2895600" cy="365125"/>
          </a:xfrm>
          <a:prstGeom prst="rect">
            <a:avLst/>
          </a:prstGeom>
        </p:spPr>
        <p:txBody>
          <a:bodyPr/>
          <a:lstStyle>
            <a:lvl1pPr fontAlgn="auto">
              <a:spcBef>
                <a:spcPts val="0"/>
              </a:spcBef>
              <a:spcAft>
                <a:spcPts val="0"/>
              </a:spcAft>
              <a:defRPr>
                <a:latin typeface="Arial" panose="020B0604020202020204" pitchFamily="34" charset="0"/>
                <a:cs typeface="Arial" panose="020B0604020202020204" pitchFamily="34" charset="0"/>
              </a:defRPr>
            </a:lvl1pPr>
          </a:lstStyle>
          <a:p>
            <a:pPr>
              <a:defRPr/>
            </a:pPr>
            <a:r>
              <a:rPr lang="en-US" dirty="0"/>
              <a:t>www.nj.gov/bpu</a:t>
            </a:r>
          </a:p>
        </p:txBody>
      </p:sp>
      <p:sp>
        <p:nvSpPr>
          <p:cNvPr id="7" name="Slide Number Placeholder 6"/>
          <p:cNvSpPr>
            <a:spLocks noGrp="1"/>
          </p:cNvSpPr>
          <p:nvPr>
            <p:ph type="sldNum" sz="quarter" idx="12"/>
          </p:nvPr>
        </p:nvSpPr>
        <p:spPr/>
        <p:txBody>
          <a:bodyPr/>
          <a:lstStyle>
            <a:lvl1pPr>
              <a:defRPr/>
            </a:lvl1pPr>
          </a:lstStyle>
          <a:p>
            <a:pPr>
              <a:defRPr/>
            </a:pPr>
            <a:fld id="{945B8AE8-448B-40DB-93C9-5B41454D516D}" type="slidenum">
              <a:rPr lang="en-US"/>
              <a:pPr>
                <a:defRPr/>
              </a:pPr>
              <a:t>‹#›</a:t>
            </a:fld>
            <a:endParaRPr lang="en-US" dirty="0"/>
          </a:p>
        </p:txBody>
      </p:sp>
    </p:spTree>
    <p:extLst>
      <p:ext uri="{BB962C8B-B14F-4D97-AF65-F5344CB8AC3E}">
        <p14:creationId xmlns:p14="http://schemas.microsoft.com/office/powerpoint/2010/main" val="3488411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2" y="1524000"/>
            <a:ext cx="3008313" cy="1130300"/>
          </a:xfrm>
        </p:spPr>
        <p:txBody>
          <a:bodyPr anchor="b"/>
          <a:lstStyle>
            <a:lvl1pPr algn="l">
              <a:defRPr sz="20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3962400" y="273144"/>
            <a:ext cx="4724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1002" y="2743294"/>
            <a:ext cx="3008313" cy="3395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F3715B1-6467-4C62-96D0-57D4E60390BA}" type="slidenum">
              <a:rPr lang="en-US"/>
              <a:pPr>
                <a:defRPr/>
              </a:pPr>
              <a:t>‹#›</a:t>
            </a:fld>
            <a:endParaRPr lang="en-US" dirty="0"/>
          </a:p>
        </p:txBody>
      </p:sp>
      <p:sp>
        <p:nvSpPr>
          <p:cNvPr id="6"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617386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7"/>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2852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4"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2"/>
          <p:cNvSpPr>
            <a:spLocks noGrp="1"/>
          </p:cNvSpPr>
          <p:nvPr>
            <p:ph type="pic" idx="1"/>
          </p:nvPr>
        </p:nvSpPr>
        <p:spPr>
          <a:xfrm>
            <a:off x="-32982" y="1849376"/>
            <a:ext cx="9176982" cy="381317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2" name="Title 1"/>
          <p:cNvSpPr>
            <a:spLocks noGrp="1"/>
          </p:cNvSpPr>
          <p:nvPr>
            <p:ph type="title"/>
          </p:nvPr>
        </p:nvSpPr>
        <p:spPr>
          <a:xfrm>
            <a:off x="5105400" y="1600200"/>
            <a:ext cx="3352800" cy="3048000"/>
          </a:xfrm>
          <a:prstGeom prst="rect">
            <a:avLst/>
          </a:prstGeom>
          <a:solidFill>
            <a:srgbClr val="95C9FD">
              <a:alpha val="54902"/>
            </a:srgbClr>
          </a:solidFill>
        </p:spPr>
        <p:txBody>
          <a:bodyPr/>
          <a:lstStyle>
            <a:lvl1pPr algn="l">
              <a:defRPr b="1" cap="all" baseline="0">
                <a:solidFill>
                  <a:schemeClr val="bg1"/>
                </a:solidFill>
                <a:latin typeface="+mn-lt"/>
              </a:defRPr>
            </a:lvl1pPr>
          </a:lstStyle>
          <a:p>
            <a:r>
              <a:rPr lang="en-US"/>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5219FA22-7C81-4FCA-8996-695A0152D6B9}" type="datetime1">
              <a:rPr lang="en-US" smtClean="0"/>
              <a:t>6/2/2023</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www.nj.gov/bpu</a:t>
            </a:r>
          </a:p>
        </p:txBody>
      </p:sp>
      <p:sp>
        <p:nvSpPr>
          <p:cNvPr id="9" name="Slide Number Placeholder 4"/>
          <p:cNvSpPr>
            <a:spLocks noGrp="1"/>
          </p:cNvSpPr>
          <p:nvPr>
            <p:ph type="sldNum" sz="quarter" idx="12"/>
          </p:nvPr>
        </p:nvSpPr>
        <p:spPr/>
        <p:txBody>
          <a:bodyPr/>
          <a:lstStyle>
            <a:lvl1pPr>
              <a:defRPr/>
            </a:lvl1pPr>
          </a:lstStyle>
          <a:p>
            <a:pPr>
              <a:defRPr/>
            </a:pPr>
            <a:fld id="{C5E62A1D-9A36-4C9C-9E9D-D3E20A6361F0}" type="slidenum">
              <a:rPr lang="en-US"/>
              <a:pPr>
                <a:defRPr/>
              </a:pPr>
              <a:t>‹#›</a:t>
            </a:fld>
            <a:endParaRPr lang="en-US" dirty="0"/>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672930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3091689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3292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2113451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8712785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6696149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84463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7202234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40009037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7380330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0154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a:prstGeom prst="rect">
            <a:avLst/>
          </a:prstGeo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2819400"/>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48247" y="2819400"/>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42C4A5D-EC5B-4EF3-976E-A1E2E4C2D3BB}" type="datetime1">
              <a:rPr lang="en-US" smtClean="0"/>
              <a:t>6/2/2023</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1395A5F1-E218-44E7-9417-0D837C4DDD66}" type="slidenum">
              <a:rPr lang="en-US"/>
              <a:pPr>
                <a:defRPr/>
              </a:pPr>
              <a:t>‹#›</a:t>
            </a:fld>
            <a:endParaRPr lang="en-US" dirty="0"/>
          </a:p>
        </p:txBody>
      </p:sp>
    </p:spTree>
    <p:extLst>
      <p:ext uri="{BB962C8B-B14F-4D97-AF65-F5344CB8AC3E}">
        <p14:creationId xmlns:p14="http://schemas.microsoft.com/office/powerpoint/2010/main" val="26198129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04286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DF57E87-1208-4D45-AB10-4646A0D2546A}" type="datetime1">
              <a:rPr lang="en-US" smtClean="0"/>
              <a:t>6/2/2023</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dirty="0"/>
              <a:t>www.nj.gov/bpu</a:t>
            </a:r>
          </a:p>
        </p:txBody>
      </p:sp>
      <p:sp>
        <p:nvSpPr>
          <p:cNvPr id="4" name="Slide Number Placeholder 3"/>
          <p:cNvSpPr>
            <a:spLocks noGrp="1"/>
          </p:cNvSpPr>
          <p:nvPr>
            <p:ph type="sldNum" sz="quarter" idx="12"/>
          </p:nvPr>
        </p:nvSpPr>
        <p:spPr/>
        <p:txBody>
          <a:bodyPr/>
          <a:lstStyle>
            <a:lvl1pPr>
              <a:defRPr/>
            </a:lvl1pPr>
          </a:lstStyle>
          <a:p>
            <a:pPr>
              <a:defRPr/>
            </a:pPr>
            <a:fld id="{ECBDEF2C-6E35-4C73-92D9-16DFC3D27436}" type="slidenum">
              <a:rPr lang="en-US"/>
              <a:pPr>
                <a:defRPr/>
              </a:pPr>
              <a:t>‹#›</a:t>
            </a:fld>
            <a:endParaRPr lang="en-US" dirty="0"/>
          </a:p>
        </p:txBody>
      </p:sp>
    </p:spTree>
    <p:extLst>
      <p:ext uri="{BB962C8B-B14F-4D97-AF65-F5344CB8AC3E}">
        <p14:creationId xmlns:p14="http://schemas.microsoft.com/office/powerpoint/2010/main" val="119720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46" y="274638"/>
            <a:ext cx="8281607"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6"/>
            <a:ext cx="8229600" cy="4525963"/>
          </a:xfrm>
          <a:prstGeom prst="rect">
            <a:avLst/>
          </a:prstGeom>
        </p:spPr>
        <p:txBody>
          <a:bodyPr/>
          <a:lstStyle>
            <a:lvl1pPr>
              <a:defRPr b="0" i="0">
                <a:latin typeface="Avenir Book"/>
                <a:cs typeface="Avenir Book"/>
              </a:defRPr>
            </a:lvl1pPr>
            <a:lvl2pPr>
              <a:defRPr b="0" i="0">
                <a:latin typeface="Avenir Book"/>
                <a:cs typeface="Avenir Book"/>
              </a:defRPr>
            </a:lvl2pPr>
            <a:lvl3pPr>
              <a:defRPr b="0" i="0">
                <a:latin typeface="Avenir Book"/>
                <a:cs typeface="Avenir Book"/>
              </a:defRPr>
            </a:lvl3pPr>
            <a:lvl4pPr>
              <a:defRPr b="0" i="0">
                <a:latin typeface="Avenir Book"/>
                <a:cs typeface="Avenir Book"/>
              </a:defRPr>
            </a:lvl4pPr>
            <a:lvl5pPr>
              <a:defRPr b="0" i="0">
                <a:latin typeface="Avenir Book"/>
                <a:cs typeface="Avenir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2" descr="Image result for facebook logo"/>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4982" y="6475188"/>
            <a:ext cx="311785" cy="31178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1058" y="6475188"/>
            <a:ext cx="311785" cy="311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33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5" name="Diagram 4"/>
          <p:cNvGraphicFramePr/>
          <p:nvPr/>
        </p:nvGraphicFramePr>
        <p:xfrm>
          <a:off x="4572000" y="1905000"/>
          <a:ext cx="40386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76402"/>
            <a:ext cx="3657600" cy="38679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a:lvl1pPr>
          </a:lstStyle>
          <a:p>
            <a:pPr>
              <a:defRPr/>
            </a:pPr>
            <a:fld id="{C439A71B-8B25-4844-9CF6-8ED832BD3C9B}" type="slidenum">
              <a:rPr lang="en-US"/>
              <a:pPr>
                <a:defRPr/>
              </a:pPr>
              <a:t>‹#›</a:t>
            </a:fld>
            <a:endParaRPr lang="en-US" dirty="0"/>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83CE44D4-0AEE-402B-A201-99973B846A58}" type="datetime1">
              <a:rPr lang="en-US" smtClean="0"/>
              <a:t>6/2/2023</a:t>
            </a:fld>
            <a:endParaRPr lang="en-US" dirty="0"/>
          </a:p>
        </p:txBody>
      </p:sp>
    </p:spTree>
    <p:extLst>
      <p:ext uri="{BB962C8B-B14F-4D97-AF65-F5344CB8AC3E}">
        <p14:creationId xmlns:p14="http://schemas.microsoft.com/office/powerpoint/2010/main" val="17830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CFFE2C1-64F2-48F8-A981-CB670B829A22}" type="slidenum">
              <a:rPr lang="en-US"/>
              <a:pPr>
                <a:defRPr/>
              </a:pPr>
              <a:t>‹#›</a:t>
            </a:fld>
            <a:endParaRPr lang="en-US" dirty="0"/>
          </a:p>
        </p:txBody>
      </p:sp>
      <p:sp>
        <p:nvSpPr>
          <p:cNvPr id="4"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60958B1-0316-49F1-BA10-0CFF8C8820EB}" type="datetime1">
              <a:rPr lang="en-US" smtClean="0"/>
              <a:t>6/2/2023</a:t>
            </a:fld>
            <a:endParaRPr lang="en-US" dirty="0"/>
          </a:p>
        </p:txBody>
      </p:sp>
    </p:spTree>
    <p:extLst>
      <p:ext uri="{BB962C8B-B14F-4D97-AF65-F5344CB8AC3E}">
        <p14:creationId xmlns:p14="http://schemas.microsoft.com/office/powerpoint/2010/main" val="275967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5" name="Diagram 4"/>
          <p:cNvGraphicFramePr/>
          <p:nvPr/>
        </p:nvGraphicFramePr>
        <p:xfrm>
          <a:off x="381000" y="762000"/>
          <a:ext cx="4572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half" idx="1"/>
          </p:nvPr>
        </p:nvSpPr>
        <p:spPr>
          <a:xfrm>
            <a:off x="5181601" y="1143000"/>
            <a:ext cx="3655502" cy="4038600"/>
          </a:xfrm>
        </p:spPr>
        <p:txBody>
          <a:bodyPr/>
          <a:lstStyle>
            <a:lvl1pPr algn="r">
              <a:defRPr sz="2800"/>
            </a:lvl1pPr>
            <a:lvl2pPr algn="r">
              <a:defRPr sz="2400"/>
            </a:lvl2pPr>
            <a:lvl3pPr marL="914400" indent="0">
              <a:buNone/>
              <a:defRPr sz="2000"/>
            </a:lvl3pPr>
            <a:lvl4pPr marL="1371600" indent="0">
              <a:buNone/>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6" name="Slide Number Placeholder 6"/>
          <p:cNvSpPr>
            <a:spLocks noGrp="1"/>
          </p:cNvSpPr>
          <p:nvPr>
            <p:ph type="sldNum" sz="quarter" idx="10"/>
          </p:nvPr>
        </p:nvSpPr>
        <p:spPr/>
        <p:txBody>
          <a:bodyPr/>
          <a:lstStyle>
            <a:lvl1pPr>
              <a:defRPr/>
            </a:lvl1pPr>
          </a:lstStyle>
          <a:p>
            <a:pPr>
              <a:defRPr/>
            </a:pPr>
            <a:fld id="{6BDF357B-7382-42C6-B2AC-8C38929953F9}" type="slidenum">
              <a:rPr lang="en-US"/>
              <a:pPr>
                <a:defRPr/>
              </a:pPr>
              <a:t>‹#›</a:t>
            </a:fld>
            <a:endParaRPr lang="en-US" dirty="0"/>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71EF5040-83C9-422B-BD6F-E87D87872E73}" type="datetime1">
              <a:rPr lang="en-US" smtClean="0"/>
              <a:t>6/2/2023</a:t>
            </a:fld>
            <a:endParaRPr lang="en-US" dirty="0"/>
          </a:p>
        </p:txBody>
      </p:sp>
    </p:spTree>
    <p:extLst>
      <p:ext uri="{BB962C8B-B14F-4D97-AF65-F5344CB8AC3E}">
        <p14:creationId xmlns:p14="http://schemas.microsoft.com/office/powerpoint/2010/main" val="185955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8" name="Chart 9"/>
          <p:cNvGraphicFramePr>
            <a:graphicFrameLocks/>
          </p:cNvGraphicFramePr>
          <p:nvPr/>
        </p:nvGraphicFramePr>
        <p:xfrm>
          <a:off x="558802" y="1778000"/>
          <a:ext cx="3911600" cy="3733800"/>
        </p:xfrm>
        <a:graphic>
          <a:graphicData uri="http://schemas.openxmlformats.org/presentationml/2006/ole">
            <mc:AlternateContent xmlns:mc="http://schemas.openxmlformats.org/markup-compatibility/2006">
              <mc:Choice xmlns:v="urn:schemas-microsoft-com:vml" Requires="v">
                <p:oleObj r:id="rId2" imgW="3907875" imgH="3731075" progId="Excel.Chart.8">
                  <p:embed/>
                </p:oleObj>
              </mc:Choice>
              <mc:Fallback>
                <p:oleObj r:id="rId2" imgW="3907875" imgH="3731075" progId="Excel.Chart.8">
                  <p:embed/>
                  <p:pic>
                    <p:nvPicPr>
                      <p:cNvPr id="8" name="Chart 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802" y="1778000"/>
                        <a:ext cx="3911600" cy="3733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lvl1pPr>
              <a:defRPr/>
            </a:lvl1pPr>
          </a:lstStyle>
          <a:p>
            <a:r>
              <a:rPr lang="en-US"/>
              <a:t>Click to edit Master title style</a:t>
            </a:r>
          </a:p>
        </p:txBody>
      </p:sp>
      <p:sp>
        <p:nvSpPr>
          <p:cNvPr id="5" name="Text Placeholder 4"/>
          <p:cNvSpPr>
            <a:spLocks noGrp="1"/>
          </p:cNvSpPr>
          <p:nvPr>
            <p:ph type="body" sz="quarter" idx="3"/>
          </p:nvPr>
        </p:nvSpPr>
        <p:spPr>
          <a:xfrm>
            <a:off x="4648247" y="1981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8247" y="2590800"/>
            <a:ext cx="4041775" cy="2854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0"/>
          </p:nvPr>
        </p:nvSpPr>
        <p:spPr/>
        <p:txBody>
          <a:bodyPr/>
          <a:lstStyle>
            <a:lvl1pPr>
              <a:defRPr/>
            </a:lvl1pPr>
          </a:lstStyle>
          <a:p>
            <a:pPr>
              <a:defRPr/>
            </a:pPr>
            <a:fld id="{67FB471C-F983-4089-88F3-BB8E7758DF70}" type="slidenum">
              <a:rPr lang="en-US"/>
              <a:pPr>
                <a:defRPr/>
              </a:pPr>
              <a:t>‹#›</a:t>
            </a:fld>
            <a:endParaRPr lang="en-US" dirty="0"/>
          </a:p>
        </p:txBody>
      </p:sp>
      <p:sp>
        <p:nvSpPr>
          <p:cNvPr id="11"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42F69090-5D1B-49C6-A6F8-2E1703EDB3FD}" type="datetime1">
              <a:rPr lang="en-US" smtClean="0"/>
              <a:t>6/2/2023</a:t>
            </a:fld>
            <a:endParaRPr lang="en-US" dirty="0"/>
          </a:p>
        </p:txBody>
      </p:sp>
    </p:spTree>
    <p:extLst>
      <p:ext uri="{BB962C8B-B14F-4D97-AF65-F5344CB8AC3E}">
        <p14:creationId xmlns:p14="http://schemas.microsoft.com/office/powerpoint/2010/main" val="4801384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image" Target="../media/image5.png"/><Relationship Id="rId4" Type="http://schemas.openxmlformats.org/officeDocument/2006/relationships/slideLayout" Target="../slideLayouts/slideLayout9.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1.xml"/><Relationship Id="rId7" Type="http://schemas.openxmlformats.org/officeDocument/2006/relationships/image" Target="../media/image10.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image" Target="../media/image9.png"/><Relationship Id="rId5" Type="http://schemas.openxmlformats.org/officeDocument/2006/relationships/theme" Target="../theme/theme5.xml"/><Relationship Id="rId4" Type="http://schemas.openxmlformats.org/officeDocument/2006/relationships/slideLayout" Target="../slideLayouts/slideLayout22.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5.xml"/><Relationship Id="rId7" Type="http://schemas.openxmlformats.org/officeDocument/2006/relationships/image" Target="../media/image10.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image" Target="../media/image9.png"/><Relationship Id="rId5" Type="http://schemas.openxmlformats.org/officeDocument/2006/relationships/theme" Target="../theme/theme6.xml"/><Relationship Id="rId4" Type="http://schemas.openxmlformats.org/officeDocument/2006/relationships/slideLayout" Target="../slideLayouts/slideLayout26.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9.xml"/><Relationship Id="rId7" Type="http://schemas.openxmlformats.org/officeDocument/2006/relationships/image" Target="../media/image10.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9.png"/><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050E58E-1C62-4AD3-9E77-E545E18A8B4E}" type="datetime1">
              <a:rPr lang="en-US" smtClean="0"/>
              <a:t>6/2/2023</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C46049A-B227-4519-AF09-38B2D021AD62}" type="slidenum">
              <a:rPr lang="en-US"/>
              <a:pPr>
                <a:defRPr/>
              </a:pPr>
              <a:t>‹#›</a:t>
            </a:fld>
            <a:endParaRPr lang="en-US" dirty="0"/>
          </a:p>
        </p:txBody>
      </p:sp>
      <p:pic>
        <p:nvPicPr>
          <p:cNvPr id="1029" name="Picture 2" descr="C:\Users\jamieson\Desktop\Copy of NJBPU PP.png"/>
          <p:cNvPicPr>
            <a:picLocks noChangeAspect="1" noChangeArrowheads="1"/>
          </p:cNvPicPr>
          <p:nvPr/>
        </p:nvPicPr>
        <p:blipFill>
          <a:blip r:embed="rId7">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5" r:id="rId1"/>
    <p:sldLayoutId id="2147483836" r:id="rId2"/>
    <p:sldLayoutId id="2147483829" r:id="rId3"/>
    <p:sldLayoutId id="2147483837" r:id="rId4"/>
    <p:sldLayoutId id="2147483846" r:id="rId5"/>
  </p:sldLayoutIdLst>
  <p:hf hdr="0"/>
  <p:txStyles>
    <p:title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p:titleStyle>
    <p:body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381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6553200" y="647709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4D4D4D"/>
                </a:solidFill>
                <a:latin typeface="+mn-lt"/>
                <a:cs typeface="+mn-cs"/>
              </a:defRPr>
            </a:lvl1pPr>
          </a:lstStyle>
          <a:p>
            <a:pPr>
              <a:defRPr/>
            </a:pPr>
            <a:fld id="{541FDA6A-78BD-451D-A8B9-707376EFA517}" type="slidenum">
              <a:rPr lang="en-US"/>
              <a:pPr>
                <a:defRPr/>
              </a:pPr>
              <a:t>‹#›</a:t>
            </a:fld>
            <a:endParaRPr lang="en-US" dirty="0"/>
          </a:p>
        </p:txBody>
      </p:sp>
      <p:pic>
        <p:nvPicPr>
          <p:cNvPr id="2053" name="Picture 6"/>
          <p:cNvPicPr>
            <a:picLocks noChangeAspect="1"/>
          </p:cNvPicPr>
          <p:nvPr/>
        </p:nvPicPr>
        <p:blipFill>
          <a:blip r:embed="rId10">
            <a:extLst>
              <a:ext uri="{28A0092B-C50C-407E-A947-70E740481C1C}">
                <a14:useLocalDpi xmlns:a14="http://schemas.microsoft.com/office/drawing/2010/main" val="0"/>
              </a:ext>
            </a:extLst>
          </a:blip>
          <a:srcRect b="6192"/>
          <a:stretch>
            <a:fillRect/>
          </a:stretch>
        </p:blipFill>
        <p:spPr bwMode="auto">
          <a:xfrm>
            <a:off x="0" y="4495894"/>
            <a:ext cx="91440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Box 8"/>
          <p:cNvSpPr txBox="1">
            <a:spLocks noChangeArrowheads="1"/>
          </p:cNvSpPr>
          <p:nvPr/>
        </p:nvSpPr>
        <p:spPr bwMode="auto">
          <a:xfrm>
            <a:off x="457200" y="5821457"/>
            <a:ext cx="2514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dirty="0">
                <a:solidFill>
                  <a:schemeClr val="bg1"/>
                </a:solidFill>
                <a:latin typeface="Arial Black" pitchFamily="34" charset="0"/>
              </a:rPr>
              <a:t>www.nj.gov/bpu</a:t>
            </a:r>
          </a:p>
        </p:txBody>
      </p:sp>
      <p:sp>
        <p:nvSpPr>
          <p:cNvPr id="8" name="Date Placeholder 3"/>
          <p:cNvSpPr>
            <a:spLocks noGrp="1"/>
          </p:cNvSpPr>
          <p:nvPr>
            <p:ph type="dt" sz="half" idx="2"/>
          </p:nvPr>
        </p:nvSpPr>
        <p:spPr>
          <a:xfrm>
            <a:off x="457200" y="6356444"/>
            <a:ext cx="2133600" cy="365125"/>
          </a:xfrm>
          <a:prstGeom prst="rect">
            <a:avLst/>
          </a:prstGeom>
        </p:spPr>
        <p:txBody>
          <a:bodyPr anchor="ctr"/>
          <a:lstStyle>
            <a:lvl1pPr>
              <a:defRPr sz="1200">
                <a:solidFill>
                  <a:srgbClr val="898FBA"/>
                </a:solidFill>
              </a:defRPr>
            </a:lvl1pPr>
          </a:lstStyle>
          <a:p>
            <a:pPr>
              <a:defRPr/>
            </a:pPr>
            <a:fld id="{0CB309AB-9A01-4236-9511-B96D35C17FB1}" type="datetime1">
              <a:rPr lang="en-US" smtClean="0"/>
              <a:t>6/2/2023</a:t>
            </a:fld>
            <a:endParaRPr lang="en-US" dirty="0"/>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30" r:id="rId6"/>
    <p:sldLayoutId id="2147483831" r:id="rId7"/>
    <p:sldLayoutId id="2147483832" r:id="rId8"/>
  </p:sldLayoutIdLst>
  <p:hf hdr="0"/>
  <p:txStyles>
    <p:titleStyle>
      <a:lvl1pPr algn="l" rtl="0" fontAlgn="base">
        <a:spcBef>
          <a:spcPct val="0"/>
        </a:spcBef>
        <a:spcAft>
          <a:spcPct val="0"/>
        </a:spcAft>
        <a:defRPr sz="3600" kern="1200">
          <a:solidFill>
            <a:srgbClr val="003399"/>
          </a:solidFill>
          <a:latin typeface="+mj-lt"/>
          <a:ea typeface="+mj-ea"/>
          <a:cs typeface="+mj-cs"/>
        </a:defRPr>
      </a:lvl1pPr>
      <a:lvl2pPr algn="l" rtl="0" fontAlgn="base">
        <a:spcBef>
          <a:spcPct val="0"/>
        </a:spcBef>
        <a:spcAft>
          <a:spcPct val="0"/>
        </a:spcAft>
        <a:defRPr sz="3600">
          <a:solidFill>
            <a:srgbClr val="003399"/>
          </a:solidFill>
          <a:latin typeface="Arial Black" pitchFamily="34" charset="0"/>
        </a:defRPr>
      </a:lvl2pPr>
      <a:lvl3pPr algn="l" rtl="0" fontAlgn="base">
        <a:spcBef>
          <a:spcPct val="0"/>
        </a:spcBef>
        <a:spcAft>
          <a:spcPct val="0"/>
        </a:spcAft>
        <a:defRPr sz="3600">
          <a:solidFill>
            <a:srgbClr val="003399"/>
          </a:solidFill>
          <a:latin typeface="Arial Black" pitchFamily="34" charset="0"/>
        </a:defRPr>
      </a:lvl3pPr>
      <a:lvl4pPr algn="l" rtl="0" fontAlgn="base">
        <a:spcBef>
          <a:spcPct val="0"/>
        </a:spcBef>
        <a:spcAft>
          <a:spcPct val="0"/>
        </a:spcAft>
        <a:defRPr sz="3600">
          <a:solidFill>
            <a:srgbClr val="003399"/>
          </a:solidFill>
          <a:latin typeface="Arial Black" pitchFamily="34" charset="0"/>
        </a:defRPr>
      </a:lvl4pPr>
      <a:lvl5pPr algn="l" rtl="0" fontAlgn="base">
        <a:spcBef>
          <a:spcPct val="0"/>
        </a:spcBef>
        <a:spcAft>
          <a:spcPct val="0"/>
        </a:spcAft>
        <a:defRPr sz="3600">
          <a:solidFill>
            <a:srgbClr val="003399"/>
          </a:solidFill>
          <a:latin typeface="Arial Black" pitchFamily="34" charset="0"/>
        </a:defRPr>
      </a:lvl5pPr>
      <a:lvl6pPr marL="457200" algn="l" rtl="0" fontAlgn="base">
        <a:spcBef>
          <a:spcPct val="0"/>
        </a:spcBef>
        <a:spcAft>
          <a:spcPct val="0"/>
        </a:spcAft>
        <a:defRPr sz="3600">
          <a:solidFill>
            <a:srgbClr val="003399"/>
          </a:solidFill>
          <a:latin typeface="Arial Black" pitchFamily="34" charset="0"/>
        </a:defRPr>
      </a:lvl6pPr>
      <a:lvl7pPr marL="914400" algn="l" rtl="0" fontAlgn="base">
        <a:spcBef>
          <a:spcPct val="0"/>
        </a:spcBef>
        <a:spcAft>
          <a:spcPct val="0"/>
        </a:spcAft>
        <a:defRPr sz="3600">
          <a:solidFill>
            <a:srgbClr val="003399"/>
          </a:solidFill>
          <a:latin typeface="Arial Black" pitchFamily="34" charset="0"/>
        </a:defRPr>
      </a:lvl7pPr>
      <a:lvl8pPr marL="1371600" algn="l" rtl="0" fontAlgn="base">
        <a:spcBef>
          <a:spcPct val="0"/>
        </a:spcBef>
        <a:spcAft>
          <a:spcPct val="0"/>
        </a:spcAft>
        <a:defRPr sz="3600">
          <a:solidFill>
            <a:srgbClr val="003399"/>
          </a:solidFill>
          <a:latin typeface="Arial Black" pitchFamily="34" charset="0"/>
        </a:defRPr>
      </a:lvl8pPr>
      <a:lvl9pPr marL="1828800" algn="l" rtl="0" fontAlgn="base">
        <a:spcBef>
          <a:spcPct val="0"/>
        </a:spcBef>
        <a:spcAft>
          <a:spcPct val="0"/>
        </a:spcAft>
        <a:defRPr sz="3600">
          <a:solidFill>
            <a:srgbClr val="003399"/>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41751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898FBA"/>
                </a:solidFill>
                <a:latin typeface="+mn-lt"/>
                <a:cs typeface="+mn-cs"/>
              </a:defRPr>
            </a:lvl1pPr>
          </a:lstStyle>
          <a:p>
            <a:pPr>
              <a:defRPr/>
            </a:pPr>
            <a:fld id="{1C54C9FF-D323-4475-8B1F-14DCFDE6B878}" type="datetime1">
              <a:rPr lang="en-US" smtClean="0"/>
              <a:t>6/2/2023</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8694FD9-317F-4207-8BC5-DAE50D0DE62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Lst>
  <p:hf hdr="0"/>
  <p:txStyles>
    <p:titleStyle>
      <a:lvl1pPr algn="ctr" rtl="0" fontAlgn="base">
        <a:spcBef>
          <a:spcPct val="0"/>
        </a:spcBef>
        <a:spcAft>
          <a:spcPct val="0"/>
        </a:spcAft>
        <a:defRPr sz="3600" kern="1200">
          <a:solidFill>
            <a:srgbClr val="001F5B"/>
          </a:solidFill>
          <a:latin typeface="+mj-lt"/>
          <a:ea typeface="+mj-ea"/>
          <a:cs typeface="+mj-cs"/>
        </a:defRPr>
      </a:lvl1pPr>
      <a:lvl2pPr algn="ctr" rtl="0" fontAlgn="base">
        <a:spcBef>
          <a:spcPct val="0"/>
        </a:spcBef>
        <a:spcAft>
          <a:spcPct val="0"/>
        </a:spcAft>
        <a:defRPr sz="3600">
          <a:solidFill>
            <a:srgbClr val="001F5B"/>
          </a:solidFill>
          <a:latin typeface="Arial Black" pitchFamily="34" charset="0"/>
        </a:defRPr>
      </a:lvl2pPr>
      <a:lvl3pPr algn="ctr" rtl="0" fontAlgn="base">
        <a:spcBef>
          <a:spcPct val="0"/>
        </a:spcBef>
        <a:spcAft>
          <a:spcPct val="0"/>
        </a:spcAft>
        <a:defRPr sz="3600">
          <a:solidFill>
            <a:srgbClr val="001F5B"/>
          </a:solidFill>
          <a:latin typeface="Arial Black" pitchFamily="34" charset="0"/>
        </a:defRPr>
      </a:lvl3pPr>
      <a:lvl4pPr algn="ctr" rtl="0" fontAlgn="base">
        <a:spcBef>
          <a:spcPct val="0"/>
        </a:spcBef>
        <a:spcAft>
          <a:spcPct val="0"/>
        </a:spcAft>
        <a:defRPr sz="3600">
          <a:solidFill>
            <a:srgbClr val="001F5B"/>
          </a:solidFill>
          <a:latin typeface="Arial Black" pitchFamily="34" charset="0"/>
        </a:defRPr>
      </a:lvl4pPr>
      <a:lvl5pPr algn="ctr" rtl="0" fontAlgn="base">
        <a:spcBef>
          <a:spcPct val="0"/>
        </a:spcBef>
        <a:spcAft>
          <a:spcPct val="0"/>
        </a:spcAft>
        <a:defRPr sz="3600">
          <a:solidFill>
            <a:srgbClr val="001F5B"/>
          </a:solidFill>
          <a:latin typeface="Arial Black" pitchFamily="34" charset="0"/>
        </a:defRPr>
      </a:lvl5pPr>
      <a:lvl6pPr marL="457200" algn="ctr" rtl="0" fontAlgn="base">
        <a:spcBef>
          <a:spcPct val="0"/>
        </a:spcBef>
        <a:spcAft>
          <a:spcPct val="0"/>
        </a:spcAft>
        <a:defRPr sz="3600">
          <a:solidFill>
            <a:srgbClr val="001F5B"/>
          </a:solidFill>
          <a:latin typeface="Arial Black" pitchFamily="34" charset="0"/>
        </a:defRPr>
      </a:lvl6pPr>
      <a:lvl7pPr marL="914400" algn="ctr" rtl="0" fontAlgn="base">
        <a:spcBef>
          <a:spcPct val="0"/>
        </a:spcBef>
        <a:spcAft>
          <a:spcPct val="0"/>
        </a:spcAft>
        <a:defRPr sz="3600">
          <a:solidFill>
            <a:srgbClr val="001F5B"/>
          </a:solidFill>
          <a:latin typeface="Arial Black" pitchFamily="34" charset="0"/>
        </a:defRPr>
      </a:lvl7pPr>
      <a:lvl8pPr marL="1371600" algn="ctr" rtl="0" fontAlgn="base">
        <a:spcBef>
          <a:spcPct val="0"/>
        </a:spcBef>
        <a:spcAft>
          <a:spcPct val="0"/>
        </a:spcAft>
        <a:defRPr sz="3600">
          <a:solidFill>
            <a:srgbClr val="001F5B"/>
          </a:solidFill>
          <a:latin typeface="Arial Black" pitchFamily="34" charset="0"/>
        </a:defRPr>
      </a:lvl8pPr>
      <a:lvl9pPr marL="1828800" algn="ctr" rtl="0" fontAlgn="base">
        <a:spcBef>
          <a:spcPct val="0"/>
        </a:spcBef>
        <a:spcAft>
          <a:spcPct val="0"/>
        </a:spcAft>
        <a:defRPr sz="3600">
          <a:solidFill>
            <a:srgbClr val="001F5B"/>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114800" y="533400"/>
            <a:ext cx="48006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3B85539-4EE7-4811-B9EB-ED2243C7E6DA}" type="slidenum">
              <a:rPr lang="en-US"/>
              <a:pPr>
                <a:defRPr/>
              </a:pPr>
              <a:t>‹#›</a:t>
            </a:fld>
            <a:endParaRPr lang="en-US" dirty="0"/>
          </a:p>
        </p:txBody>
      </p:sp>
      <p:sp>
        <p:nvSpPr>
          <p:cNvPr id="7" name="Rectangle 6"/>
          <p:cNvSpPr/>
          <p:nvPr/>
        </p:nvSpPr>
        <p:spPr>
          <a:xfrm>
            <a:off x="217488" y="533400"/>
            <a:ext cx="3581400" cy="6115050"/>
          </a:xfrm>
          <a:prstGeom prst="rect">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4101" name="Group 10"/>
          <p:cNvGrpSpPr>
            <a:grpSpLocks/>
          </p:cNvGrpSpPr>
          <p:nvPr/>
        </p:nvGrpSpPr>
        <p:grpSpPr bwMode="auto">
          <a:xfrm>
            <a:off x="533400" y="84232"/>
            <a:ext cx="1474788" cy="1495425"/>
            <a:chOff x="964157" y="43410"/>
            <a:chExt cx="1931443" cy="1957366"/>
          </a:xfrm>
        </p:grpSpPr>
        <p:sp>
          <p:nvSpPr>
            <p:cNvPr id="10" name="Oval 9"/>
            <p:cNvSpPr/>
            <p:nvPr/>
          </p:nvSpPr>
          <p:spPr>
            <a:xfrm>
              <a:off x="964157" y="43410"/>
              <a:ext cx="1931443" cy="19573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0569" y="152784"/>
              <a:ext cx="1738618" cy="1738618"/>
            </a:xfrm>
            <a:prstGeom prst="ellipse">
              <a:avLst/>
            </a:prstGeom>
          </p:spPr>
        </p:pic>
      </p:grpSp>
      <p:sp>
        <p:nvSpPr>
          <p:cNvPr id="4102" name="Text Placeholder 2"/>
          <p:cNvSpPr>
            <a:spLocks noGrp="1"/>
          </p:cNvSpPr>
          <p:nvPr>
            <p:ph type="body" idx="1"/>
          </p:nvPr>
        </p:nvSpPr>
        <p:spPr bwMode="auto">
          <a:xfrm>
            <a:off x="401638" y="1828805"/>
            <a:ext cx="32115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cSld>
  <p:clrMap bg1="lt1" tx1="dk1" bg2="lt2" tx2="dk2" accent1="accent1" accent2="accent2" accent3="accent3" accent4="accent4" accent5="accent5" accent6="accent6" hlink="hlink" folHlink="folHlink"/>
  <p:sldLayoutIdLst>
    <p:sldLayoutId id="2147483833" r:id="rId1"/>
    <p:sldLayoutId id="2147483845" r:id="rId2"/>
    <p:sldLayoutId id="2147483834" r:id="rId3"/>
  </p:sldLayoutIdLst>
  <p:hf hdr="0"/>
  <p:txStyles>
    <p:titleStyle>
      <a:lvl1pPr algn="ctr" rtl="0" fontAlgn="base">
        <a:spcBef>
          <a:spcPct val="0"/>
        </a:spcBef>
        <a:spcAft>
          <a:spcPct val="0"/>
        </a:spcAft>
        <a:defRPr sz="3600" kern="1200">
          <a:solidFill>
            <a:srgbClr val="003399"/>
          </a:solidFill>
          <a:latin typeface="Arial Black" panose="020B0A04020102020204" pitchFamily="34" charset="0"/>
          <a:ea typeface="+mj-ea"/>
          <a:cs typeface="Arial" panose="020B0604020202020204" pitchFamily="34" charset="0"/>
        </a:defRPr>
      </a:lvl1pPr>
      <a:lvl2pPr algn="ctr" rtl="0" fontAlgn="base">
        <a:spcBef>
          <a:spcPct val="0"/>
        </a:spcBef>
        <a:spcAft>
          <a:spcPct val="0"/>
        </a:spcAft>
        <a:defRPr sz="3600">
          <a:solidFill>
            <a:srgbClr val="003399"/>
          </a:solidFill>
          <a:latin typeface="Arial Black" pitchFamily="34" charset="0"/>
          <a:cs typeface="Arial" pitchFamily="34" charset="0"/>
        </a:defRPr>
      </a:lvl2pPr>
      <a:lvl3pPr algn="ctr" rtl="0" fontAlgn="base">
        <a:spcBef>
          <a:spcPct val="0"/>
        </a:spcBef>
        <a:spcAft>
          <a:spcPct val="0"/>
        </a:spcAft>
        <a:defRPr sz="3600">
          <a:solidFill>
            <a:srgbClr val="003399"/>
          </a:solidFill>
          <a:latin typeface="Arial Black" pitchFamily="34" charset="0"/>
          <a:cs typeface="Arial" pitchFamily="34" charset="0"/>
        </a:defRPr>
      </a:lvl3pPr>
      <a:lvl4pPr algn="ctr" rtl="0" fontAlgn="base">
        <a:spcBef>
          <a:spcPct val="0"/>
        </a:spcBef>
        <a:spcAft>
          <a:spcPct val="0"/>
        </a:spcAft>
        <a:defRPr sz="3600">
          <a:solidFill>
            <a:srgbClr val="003399"/>
          </a:solidFill>
          <a:latin typeface="Arial Black" pitchFamily="34" charset="0"/>
          <a:cs typeface="Arial" pitchFamily="34" charset="0"/>
        </a:defRPr>
      </a:lvl4pPr>
      <a:lvl5pPr algn="ctr" rtl="0" fontAlgn="base">
        <a:spcBef>
          <a:spcPct val="0"/>
        </a:spcBef>
        <a:spcAft>
          <a:spcPct val="0"/>
        </a:spcAft>
        <a:defRPr sz="3600">
          <a:solidFill>
            <a:srgbClr val="003399"/>
          </a:solidFill>
          <a:latin typeface="Arial Black" pitchFamily="34" charset="0"/>
          <a:cs typeface="Arial" pitchFamily="34" charset="0"/>
        </a:defRPr>
      </a:lvl5pPr>
      <a:lvl6pPr marL="457200" algn="ctr" rtl="0" fontAlgn="base">
        <a:spcBef>
          <a:spcPct val="0"/>
        </a:spcBef>
        <a:spcAft>
          <a:spcPct val="0"/>
        </a:spcAft>
        <a:defRPr sz="3600">
          <a:solidFill>
            <a:srgbClr val="003399"/>
          </a:solidFill>
          <a:latin typeface="Arial Black" pitchFamily="34" charset="0"/>
          <a:cs typeface="Arial" pitchFamily="34" charset="0"/>
        </a:defRPr>
      </a:lvl6pPr>
      <a:lvl7pPr marL="914400" algn="ctr" rtl="0" fontAlgn="base">
        <a:spcBef>
          <a:spcPct val="0"/>
        </a:spcBef>
        <a:spcAft>
          <a:spcPct val="0"/>
        </a:spcAft>
        <a:defRPr sz="3600">
          <a:solidFill>
            <a:srgbClr val="003399"/>
          </a:solidFill>
          <a:latin typeface="Arial Black" pitchFamily="34" charset="0"/>
          <a:cs typeface="Arial" pitchFamily="34" charset="0"/>
        </a:defRPr>
      </a:lvl7pPr>
      <a:lvl8pPr marL="1371600" algn="ctr" rtl="0" fontAlgn="base">
        <a:spcBef>
          <a:spcPct val="0"/>
        </a:spcBef>
        <a:spcAft>
          <a:spcPct val="0"/>
        </a:spcAft>
        <a:defRPr sz="3600">
          <a:solidFill>
            <a:srgbClr val="003399"/>
          </a:solidFill>
          <a:latin typeface="Arial Black" pitchFamily="34" charset="0"/>
          <a:cs typeface="Arial" pitchFamily="34" charset="0"/>
        </a:defRPr>
      </a:lvl8pPr>
      <a:lvl9pPr marL="1828800" algn="ctr" rtl="0" fontAlgn="base">
        <a:spcBef>
          <a:spcPct val="0"/>
        </a:spcBef>
        <a:spcAft>
          <a:spcPct val="0"/>
        </a:spcAft>
        <a:defRPr sz="3600">
          <a:solidFill>
            <a:srgbClr val="003399"/>
          </a:solidFill>
          <a:latin typeface="Arial Black" pitchFamily="34" charset="0"/>
          <a:cs typeface="Arial"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bg1"/>
          </a:solidFill>
          <a:latin typeface="Arial (body)"/>
          <a:ea typeface="+mn-ea"/>
          <a:cs typeface="+mn-cs"/>
        </a:defRPr>
      </a:lvl1pPr>
      <a:lvl2pPr marL="742950" indent="-285750" algn="l" rtl="0" fontAlgn="base">
        <a:spcBef>
          <a:spcPct val="20000"/>
        </a:spcBef>
        <a:spcAft>
          <a:spcPct val="0"/>
        </a:spcAft>
        <a:buFont typeface="Arial" pitchFamily="34" charset="0"/>
        <a:buChar char="–"/>
        <a:defRPr sz="2800" kern="1200">
          <a:solidFill>
            <a:schemeClr val="bg1"/>
          </a:solidFill>
          <a:latin typeface="Arial (body)"/>
          <a:ea typeface="+mn-ea"/>
          <a:cs typeface="+mn-cs"/>
        </a:defRPr>
      </a:lvl2pPr>
      <a:lvl3pPr marL="1143000" indent="-228600" algn="l" rtl="0" fontAlgn="base">
        <a:spcBef>
          <a:spcPct val="20000"/>
        </a:spcBef>
        <a:spcAft>
          <a:spcPct val="0"/>
        </a:spcAft>
        <a:buFont typeface="Arial" pitchFamily="34" charset="0"/>
        <a:buChar char="•"/>
        <a:defRPr sz="2400" kern="1200">
          <a:solidFill>
            <a:schemeClr val="bg1"/>
          </a:solidFill>
          <a:latin typeface="Arial (body)"/>
          <a:ea typeface="+mn-ea"/>
          <a:cs typeface="+mn-cs"/>
        </a:defRPr>
      </a:lvl3pPr>
      <a:lvl4pPr marL="16002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4pPr>
      <a:lvl5pPr marL="20574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40"/>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8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8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189014650"/>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8"/>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7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7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294889621"/>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2"/>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3642796518"/>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443" y="1713869"/>
            <a:ext cx="8893833" cy="1161746"/>
          </a:xfrm>
        </p:spPr>
        <p:txBody>
          <a:bodyPr/>
          <a:lstStyle/>
          <a:p>
            <a:pPr>
              <a:spcBef>
                <a:spcPct val="20000"/>
              </a:spcBef>
              <a:buClr>
                <a:srgbClr val="003399"/>
              </a:buClr>
              <a:buSzPct val="110000"/>
            </a:pPr>
            <a:r>
              <a:rPr lang="en-US" sz="4000" b="1" dirty="0">
                <a:solidFill>
                  <a:srgbClr val="002060"/>
                </a:solidFill>
                <a:latin typeface="Avenir Roman"/>
                <a:ea typeface="ＭＳ Ｐゴシック"/>
                <a:cs typeface="+mn-cs"/>
              </a:rPr>
              <a:t>NJCEP Proposed Fiscal Year 2024 Comprehensive Resource Analysis (CRA), Budget and Program Plans – Public Hearing </a:t>
            </a:r>
          </a:p>
        </p:txBody>
      </p:sp>
      <p:sp>
        <p:nvSpPr>
          <p:cNvPr id="3" name="Subtitle 2"/>
          <p:cNvSpPr>
            <a:spLocks noGrp="1"/>
          </p:cNvSpPr>
          <p:nvPr>
            <p:ph type="subTitle" idx="1"/>
          </p:nvPr>
        </p:nvSpPr>
        <p:spPr>
          <a:xfrm>
            <a:off x="1330959" y="4953000"/>
            <a:ext cx="6400800" cy="1336963"/>
          </a:xfrm>
        </p:spPr>
        <p:txBody>
          <a:bodyPr/>
          <a:lstStyle/>
          <a:p>
            <a:r>
              <a:rPr lang="en-US" sz="2400" dirty="0">
                <a:solidFill>
                  <a:srgbClr val="002060"/>
                </a:solidFill>
                <a:latin typeface="Avenir Roman"/>
                <a:ea typeface="ＭＳ Ｐゴシック"/>
              </a:rPr>
              <a:t>June 2, 2023</a:t>
            </a:r>
            <a:br>
              <a:rPr lang="en-US" sz="2400" dirty="0">
                <a:solidFill>
                  <a:srgbClr val="002060"/>
                </a:solidFill>
                <a:latin typeface="Avenir Roman"/>
                <a:ea typeface="ＭＳ Ｐゴシック"/>
              </a:rPr>
            </a:br>
            <a:r>
              <a:rPr lang="en-US" sz="2400" dirty="0">
                <a:solidFill>
                  <a:srgbClr val="002060"/>
                </a:solidFill>
                <a:latin typeface="Avenir Roman"/>
                <a:ea typeface="ＭＳ Ｐゴシック"/>
              </a:rPr>
              <a:t>12:30 pm-2:30 pm</a:t>
            </a:r>
            <a:endParaRPr lang="en-US" sz="2800" dirty="0">
              <a:solidFill>
                <a:srgbClr val="002060"/>
              </a:solidFill>
              <a:latin typeface="Avenir Roman"/>
            </a:endParaRPr>
          </a:p>
        </p:txBody>
      </p:sp>
    </p:spTree>
    <p:extLst>
      <p:ext uri="{BB962C8B-B14F-4D97-AF65-F5344CB8AC3E}">
        <p14:creationId xmlns:p14="http://schemas.microsoft.com/office/powerpoint/2010/main" val="4141244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7824407" cy="1143000"/>
          </a:xfrm>
        </p:spPr>
        <p:txBody>
          <a:bodyPr/>
          <a:lstStyle/>
          <a:p>
            <a:r>
              <a:rPr lang="en-US" sz="3200" dirty="0">
                <a:solidFill>
                  <a:srgbClr val="FFFF00"/>
                </a:solidFill>
              </a:rPr>
              <a:t>Proposed FY24 Programs</a:t>
            </a:r>
          </a:p>
        </p:txBody>
      </p:sp>
      <p:sp>
        <p:nvSpPr>
          <p:cNvPr id="3" name="Content Placeholder 2"/>
          <p:cNvSpPr>
            <a:spLocks noGrp="1"/>
          </p:cNvSpPr>
          <p:nvPr>
            <p:ph idx="1"/>
          </p:nvPr>
        </p:nvSpPr>
        <p:spPr/>
        <p:txBody>
          <a:bodyPr/>
          <a:lstStyle/>
          <a:p>
            <a:r>
              <a:rPr lang="en-US" sz="2400" dirty="0"/>
              <a:t>Energy Efficiency Programs</a:t>
            </a:r>
          </a:p>
          <a:p>
            <a:pPr lvl="1"/>
            <a:r>
              <a:rPr lang="en-US" sz="2000" dirty="0"/>
              <a:t>Residential Low-Income</a:t>
            </a:r>
          </a:p>
          <a:p>
            <a:pPr lvl="2"/>
            <a:r>
              <a:rPr lang="en-US" sz="1600" dirty="0"/>
              <a:t>Comfort Partners	</a:t>
            </a:r>
          </a:p>
          <a:p>
            <a:pPr lvl="1"/>
            <a:r>
              <a:rPr lang="en-US" sz="2000" dirty="0"/>
              <a:t>Commercial and Industrial</a:t>
            </a:r>
          </a:p>
          <a:p>
            <a:pPr lvl="2"/>
            <a:r>
              <a:rPr lang="en-US" sz="1600" dirty="0"/>
              <a:t>C&amp;I Buildings*</a:t>
            </a:r>
          </a:p>
          <a:p>
            <a:pPr lvl="2"/>
            <a:r>
              <a:rPr lang="en-US" sz="1600" dirty="0"/>
              <a:t>Local Government Energy Audit</a:t>
            </a:r>
          </a:p>
          <a:p>
            <a:pPr lvl="2"/>
            <a:r>
              <a:rPr lang="en-US" sz="1600" dirty="0"/>
              <a:t>Direct Install*</a:t>
            </a:r>
          </a:p>
          <a:p>
            <a:pPr lvl="1"/>
            <a:r>
              <a:rPr lang="en-US" sz="2000" dirty="0"/>
              <a:t>New Construction Programs </a:t>
            </a:r>
          </a:p>
          <a:p>
            <a:pPr lvl="1"/>
            <a:r>
              <a:rPr lang="en-US" sz="2000" dirty="0"/>
              <a:t>Energy Efficiency Transition </a:t>
            </a:r>
          </a:p>
          <a:p>
            <a:pPr lvl="1"/>
            <a:r>
              <a:rPr lang="en-US" sz="2000" dirty="0"/>
              <a:t>State Facilities Initiative </a:t>
            </a:r>
          </a:p>
          <a:p>
            <a:pPr lvl="1"/>
            <a:r>
              <a:rPr lang="en-US" sz="2000" dirty="0"/>
              <a:t>Acoustical Testing Pilot</a:t>
            </a:r>
          </a:p>
          <a:p>
            <a:pPr lvl="1"/>
            <a:r>
              <a:rPr lang="en-US" sz="2000" dirty="0"/>
              <a:t>LED Streetlights Replacement</a:t>
            </a:r>
          </a:p>
          <a:p>
            <a:endParaRPr lang="en-US" sz="2000" dirty="0"/>
          </a:p>
        </p:txBody>
      </p:sp>
      <p:sp>
        <p:nvSpPr>
          <p:cNvPr id="5" name="TextBox 4"/>
          <p:cNvSpPr txBox="1"/>
          <p:nvPr/>
        </p:nvSpPr>
        <p:spPr>
          <a:xfrm>
            <a:off x="762000" y="6119336"/>
            <a:ext cx="7010400" cy="738664"/>
          </a:xfrm>
          <a:prstGeom prst="rect">
            <a:avLst/>
          </a:prstGeom>
          <a:noFill/>
        </p:spPr>
        <p:txBody>
          <a:bodyPr wrap="square" rtlCol="0">
            <a:spAutoFit/>
          </a:bodyPr>
          <a:lstStyle/>
          <a:p>
            <a:pPr lvl="1">
              <a:spcBef>
                <a:spcPct val="20000"/>
              </a:spcBef>
              <a:buClr>
                <a:srgbClr val="003399"/>
              </a:buClr>
              <a:buSzPct val="90000"/>
            </a:pPr>
            <a:r>
              <a:rPr lang="en-US" sz="1400" dirty="0">
                <a:solidFill>
                  <a:srgbClr val="001F5B"/>
                </a:solidFill>
                <a:latin typeface="Avenir Book"/>
                <a:cs typeface="Avenir Book"/>
              </a:rPr>
              <a:t> *All or a portion of these programs have been transitioned to administration by the utilities.  Funding is needed in FY24 to cover applications received prior to the closure of these programs. </a:t>
            </a:r>
          </a:p>
        </p:txBody>
      </p:sp>
    </p:spTree>
    <p:extLst>
      <p:ext uri="{BB962C8B-B14F-4D97-AF65-F5344CB8AC3E}">
        <p14:creationId xmlns:p14="http://schemas.microsoft.com/office/powerpoint/2010/main" val="572769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7748207" cy="1143000"/>
          </a:xfrm>
        </p:spPr>
        <p:txBody>
          <a:bodyPr/>
          <a:lstStyle/>
          <a:p>
            <a:r>
              <a:rPr lang="en-US" sz="3200" dirty="0">
                <a:solidFill>
                  <a:srgbClr val="FFFF00"/>
                </a:solidFill>
              </a:rPr>
              <a:t>Proposed FY24 Programs</a:t>
            </a:r>
          </a:p>
        </p:txBody>
      </p:sp>
      <p:sp>
        <p:nvSpPr>
          <p:cNvPr id="3" name="Content Placeholder 2"/>
          <p:cNvSpPr>
            <a:spLocks noGrp="1"/>
          </p:cNvSpPr>
          <p:nvPr>
            <p:ph idx="1"/>
          </p:nvPr>
        </p:nvSpPr>
        <p:spPr/>
        <p:txBody>
          <a:bodyPr/>
          <a:lstStyle/>
          <a:p>
            <a:r>
              <a:rPr lang="en-US" sz="2400" dirty="0"/>
              <a:t>Distributed Energy Resources</a:t>
            </a:r>
          </a:p>
          <a:p>
            <a:pPr lvl="1"/>
            <a:r>
              <a:rPr lang="en-US" sz="2000" dirty="0"/>
              <a:t>Combined Heat and Power &amp; Fuel Cells</a:t>
            </a:r>
          </a:p>
          <a:p>
            <a:pPr lvl="1"/>
            <a:r>
              <a:rPr lang="en-US" sz="2000" dirty="0"/>
              <a:t>Microgrids</a:t>
            </a:r>
          </a:p>
          <a:p>
            <a:pPr marL="457200" lvl="1" indent="0">
              <a:buNone/>
            </a:pPr>
            <a:endParaRPr lang="en-US" sz="2000" dirty="0"/>
          </a:p>
          <a:p>
            <a:r>
              <a:rPr lang="en-US" sz="2400" dirty="0"/>
              <a:t>Renewable Energy Programs</a:t>
            </a:r>
          </a:p>
          <a:p>
            <a:pPr lvl="1"/>
            <a:r>
              <a:rPr lang="en-US" sz="2000" dirty="0"/>
              <a:t>Offshore Wind</a:t>
            </a:r>
          </a:p>
          <a:p>
            <a:pPr lvl="1"/>
            <a:r>
              <a:rPr lang="en-US" sz="2000" dirty="0"/>
              <a:t>Solar Registration</a:t>
            </a:r>
          </a:p>
          <a:p>
            <a:pPr lvl="1"/>
            <a:endParaRPr lang="en-US" sz="2000" dirty="0"/>
          </a:p>
          <a:p>
            <a:r>
              <a:rPr lang="en-US" sz="2400" dirty="0"/>
              <a:t>EDA Programs </a:t>
            </a:r>
          </a:p>
          <a:p>
            <a:pPr lvl="1"/>
            <a:r>
              <a:rPr lang="en-US" sz="2000" dirty="0"/>
              <a:t>Clean Energy Manufacturing Fund*</a:t>
            </a:r>
          </a:p>
          <a:p>
            <a:pPr lvl="1"/>
            <a:r>
              <a:rPr lang="en-US" sz="2000" dirty="0"/>
              <a:t>NJ Wind</a:t>
            </a:r>
          </a:p>
          <a:p>
            <a:pPr lvl="1"/>
            <a:r>
              <a:rPr lang="en-US" sz="2000" dirty="0"/>
              <a:t>R&amp;D Energy Tech Hub</a:t>
            </a:r>
          </a:p>
          <a:p>
            <a:pPr lvl="1"/>
            <a:endParaRPr lang="en-US" sz="2000" dirty="0"/>
          </a:p>
        </p:txBody>
      </p:sp>
      <p:sp>
        <p:nvSpPr>
          <p:cNvPr id="5" name="TextBox 4"/>
          <p:cNvSpPr txBox="1"/>
          <p:nvPr/>
        </p:nvSpPr>
        <p:spPr>
          <a:xfrm>
            <a:off x="685800" y="6324600"/>
            <a:ext cx="7239000" cy="461665"/>
          </a:xfrm>
          <a:prstGeom prst="rect">
            <a:avLst/>
          </a:prstGeom>
          <a:noFill/>
        </p:spPr>
        <p:txBody>
          <a:bodyPr wrap="square" rtlCol="0">
            <a:spAutoFit/>
          </a:bodyPr>
          <a:lstStyle/>
          <a:p>
            <a:pPr lvl="1">
              <a:spcBef>
                <a:spcPct val="20000"/>
              </a:spcBef>
              <a:buClr>
                <a:srgbClr val="003399"/>
              </a:buClr>
              <a:buSzPct val="90000"/>
            </a:pPr>
            <a:r>
              <a:rPr lang="en-US" sz="1200" dirty="0">
                <a:solidFill>
                  <a:srgbClr val="001F5B"/>
                </a:solidFill>
                <a:latin typeface="Avenir Book"/>
                <a:cs typeface="Avenir Book"/>
              </a:rPr>
              <a:t>*The remaining loans have been fully paid, so there will be no administrative costs associated with this program moving forward.  In FY24, funding reflects the balance that was returned to the BPU. </a:t>
            </a:r>
          </a:p>
        </p:txBody>
      </p:sp>
    </p:spTree>
    <p:extLst>
      <p:ext uri="{BB962C8B-B14F-4D97-AF65-F5344CB8AC3E}">
        <p14:creationId xmlns:p14="http://schemas.microsoft.com/office/powerpoint/2010/main" val="2210724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3200" dirty="0">
                <a:solidFill>
                  <a:srgbClr val="FFFF00"/>
                </a:solidFill>
              </a:rPr>
              <a:t>Proposed FY24 Programs</a:t>
            </a:r>
          </a:p>
        </p:txBody>
      </p:sp>
      <p:sp>
        <p:nvSpPr>
          <p:cNvPr id="3" name="Content Placeholder 2"/>
          <p:cNvSpPr>
            <a:spLocks noGrp="1"/>
          </p:cNvSpPr>
          <p:nvPr>
            <p:ph idx="1"/>
          </p:nvPr>
        </p:nvSpPr>
        <p:spPr>
          <a:xfrm>
            <a:off x="457200" y="1752600"/>
            <a:ext cx="8229600" cy="4525963"/>
          </a:xfrm>
        </p:spPr>
        <p:txBody>
          <a:bodyPr/>
          <a:lstStyle/>
          <a:p>
            <a:endParaRPr lang="en-US" sz="2400" dirty="0"/>
          </a:p>
          <a:p>
            <a:r>
              <a:rPr lang="en-US" sz="2400" dirty="0"/>
              <a:t>BPU Initiatives</a:t>
            </a:r>
          </a:p>
          <a:p>
            <a:pPr lvl="1"/>
            <a:r>
              <a:rPr lang="en-US" dirty="0"/>
              <a:t>Community Energy Plan Grants</a:t>
            </a:r>
          </a:p>
          <a:p>
            <a:pPr lvl="1"/>
            <a:r>
              <a:rPr lang="en-US" dirty="0"/>
              <a:t>Energy Storage</a:t>
            </a:r>
          </a:p>
          <a:p>
            <a:pPr lvl="1"/>
            <a:r>
              <a:rPr lang="en-US" dirty="0"/>
              <a:t>Heat Island Pilot</a:t>
            </a:r>
          </a:p>
          <a:p>
            <a:pPr lvl="1"/>
            <a:r>
              <a:rPr lang="en-US" dirty="0"/>
              <a:t>Electric Vehicle Programs</a:t>
            </a:r>
          </a:p>
          <a:p>
            <a:pPr lvl="1"/>
            <a:r>
              <a:rPr lang="en-US" dirty="0"/>
              <a:t>Energy Bill Assistance</a:t>
            </a:r>
          </a:p>
          <a:p>
            <a:pPr lvl="1"/>
            <a:r>
              <a:rPr lang="en-US" dirty="0"/>
              <a:t>Workforce Development </a:t>
            </a:r>
          </a:p>
        </p:txBody>
      </p:sp>
    </p:spTree>
    <p:extLst>
      <p:ext uri="{BB962C8B-B14F-4D97-AF65-F5344CB8AC3E}">
        <p14:creationId xmlns:p14="http://schemas.microsoft.com/office/powerpoint/2010/main" val="2567431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sz="3600" b="1" dirty="0">
              <a:ea typeface="ＭＳ Ｐゴシック"/>
            </a:endParaRPr>
          </a:p>
          <a:p>
            <a:pPr marL="0" indent="0" algn="ctr">
              <a:buNone/>
            </a:pPr>
            <a:endParaRPr lang="en-US" sz="3600" b="1" dirty="0">
              <a:ea typeface="ＭＳ Ｐゴシック"/>
            </a:endParaRPr>
          </a:p>
          <a:p>
            <a:pPr marL="0" indent="0" algn="ctr">
              <a:buNone/>
            </a:pPr>
            <a:r>
              <a:rPr lang="en-US" sz="3800" b="1" dirty="0">
                <a:ea typeface="ＭＳ Ｐゴシック"/>
              </a:rPr>
              <a:t>PUBLIC COMMENTS</a:t>
            </a:r>
            <a:endParaRPr lang="en-US" sz="3800" b="1" dirty="0">
              <a:solidFill>
                <a:srgbClr val="002060"/>
              </a:solidFill>
              <a:ea typeface="ＭＳ Ｐゴシック"/>
            </a:endParaRPr>
          </a:p>
          <a:p>
            <a:endParaRPr lang="en-US" dirty="0"/>
          </a:p>
        </p:txBody>
      </p:sp>
    </p:spTree>
    <p:extLst>
      <p:ext uri="{BB962C8B-B14F-4D97-AF65-F5344CB8AC3E}">
        <p14:creationId xmlns:p14="http://schemas.microsoft.com/office/powerpoint/2010/main" val="4018532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9EEEA62-2C98-4B5F-936A-2A6594C0E9CA}"/>
              </a:ext>
            </a:extLst>
          </p:cNvPr>
          <p:cNvSpPr txBox="1">
            <a:spLocks/>
          </p:cNvSpPr>
          <p:nvPr/>
        </p:nvSpPr>
        <p:spPr bwMode="auto">
          <a:xfrm>
            <a:off x="559775" y="679356"/>
            <a:ext cx="8104909" cy="213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0" i="0" kern="1200">
                <a:solidFill>
                  <a:schemeClr val="tx1">
                    <a:lumMod val="65000"/>
                    <a:lumOff val="35000"/>
                  </a:schemeClr>
                </a:solidFill>
                <a:latin typeface="Avenir Roman"/>
                <a:ea typeface="ＭＳ Ｐゴシック" charset="0"/>
                <a:cs typeface="Avenir Roman"/>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br>
              <a:rPr lang="en-US" dirty="0">
                <a:ea typeface="ＭＳ Ｐゴシック"/>
              </a:rPr>
            </a:br>
            <a:br>
              <a:rPr lang="en-US" dirty="0">
                <a:ea typeface="ＭＳ Ｐゴシック"/>
              </a:rPr>
            </a:br>
            <a:endParaRPr lang="en-US" dirty="0">
              <a:ea typeface="ＭＳ Ｐゴシック"/>
            </a:endParaRPr>
          </a:p>
          <a:p>
            <a:pPr algn="ctr"/>
            <a:endParaRPr lang="en-US" sz="3600" dirty="0">
              <a:solidFill>
                <a:srgbClr val="001F5B"/>
              </a:solidFill>
              <a:latin typeface="+mj-lt"/>
              <a:ea typeface="ＭＳ Ｐゴシック"/>
              <a:cs typeface="+mj-cs"/>
            </a:endParaRPr>
          </a:p>
          <a:p>
            <a:pPr algn="ctr"/>
            <a:endParaRPr lang="en-US" sz="3600" dirty="0">
              <a:solidFill>
                <a:srgbClr val="001F5B"/>
              </a:solidFill>
              <a:latin typeface="+mj-lt"/>
              <a:ea typeface="ＭＳ Ｐゴシック"/>
              <a:cs typeface="+mj-cs"/>
            </a:endParaRPr>
          </a:p>
          <a:p>
            <a:pPr algn="ctr"/>
            <a:endParaRPr lang="en-US" sz="3600" dirty="0">
              <a:solidFill>
                <a:srgbClr val="001F5B"/>
              </a:solidFill>
              <a:latin typeface="+mj-lt"/>
              <a:ea typeface="ＭＳ Ｐゴシック"/>
              <a:cs typeface="+mj-cs"/>
            </a:endParaRPr>
          </a:p>
          <a:p>
            <a:pPr algn="ctr"/>
            <a:r>
              <a:rPr lang="en-US" sz="3600" dirty="0">
                <a:solidFill>
                  <a:srgbClr val="001F5B"/>
                </a:solidFill>
                <a:latin typeface="+mj-lt"/>
                <a:ea typeface="ＭＳ Ｐゴシック"/>
                <a:cs typeface="+mj-cs"/>
              </a:rPr>
              <a:t>THANK YOU</a:t>
            </a:r>
            <a:r>
              <a:rPr lang="en-US" dirty="0">
                <a:ea typeface="ＭＳ Ｐゴシック"/>
              </a:rPr>
              <a:t> </a:t>
            </a:r>
          </a:p>
        </p:txBody>
      </p:sp>
    </p:spTree>
    <p:extLst>
      <p:ext uri="{BB962C8B-B14F-4D97-AF65-F5344CB8AC3E}">
        <p14:creationId xmlns:p14="http://schemas.microsoft.com/office/powerpoint/2010/main" val="2258088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Welcome and Introduction</a:t>
            </a:r>
          </a:p>
          <a:p>
            <a:pPr lvl="1"/>
            <a:r>
              <a:rPr lang="en-US" dirty="0"/>
              <a:t>Meeting Logistics</a:t>
            </a:r>
          </a:p>
          <a:p>
            <a:r>
              <a:rPr lang="en-US" dirty="0"/>
              <a:t>Opening Statement </a:t>
            </a:r>
          </a:p>
          <a:p>
            <a:r>
              <a:rPr lang="en-US" dirty="0"/>
              <a:t>Process and Schedule for Comments</a:t>
            </a:r>
          </a:p>
          <a:p>
            <a:r>
              <a:rPr lang="en-US" dirty="0"/>
              <a:t>Overview of Budget</a:t>
            </a:r>
          </a:p>
          <a:p>
            <a:r>
              <a:rPr lang="en-US" dirty="0"/>
              <a:t>Public Comments</a:t>
            </a:r>
          </a:p>
          <a:p>
            <a:pPr marL="0" indent="0">
              <a:buNone/>
            </a:pPr>
            <a:r>
              <a:rPr lang="en-US" dirty="0"/>
              <a:t> </a:t>
            </a:r>
          </a:p>
        </p:txBody>
      </p:sp>
      <p:sp>
        <p:nvSpPr>
          <p:cNvPr id="2" name="Title 1">
            <a:extLst>
              <a:ext uri="{FF2B5EF4-FFF2-40B4-BE49-F238E27FC236}">
                <a16:creationId xmlns:a16="http://schemas.microsoft.com/office/drawing/2014/main" id="{225D0FED-B8A4-9BC9-308D-1098E7FC3812}"/>
              </a:ext>
            </a:extLst>
          </p:cNvPr>
          <p:cNvSpPr>
            <a:spLocks noGrp="1"/>
          </p:cNvSpPr>
          <p:nvPr>
            <p:ph type="title"/>
          </p:nvPr>
        </p:nvSpPr>
        <p:spPr>
          <a:xfrm>
            <a:off x="885584" y="685800"/>
            <a:ext cx="8281607" cy="1143000"/>
          </a:xfrm>
        </p:spPr>
        <p:txBody>
          <a:bodyPr/>
          <a:lstStyle/>
          <a:p>
            <a:r>
              <a:rPr lang="en-US" sz="3200" dirty="0">
                <a:solidFill>
                  <a:srgbClr val="FFFF00"/>
                </a:solidFill>
              </a:rPr>
              <a:t>     Public Hearing Agenda</a:t>
            </a:r>
          </a:p>
        </p:txBody>
      </p:sp>
    </p:spTree>
    <p:extLst>
      <p:ext uri="{BB962C8B-B14F-4D97-AF65-F5344CB8AC3E}">
        <p14:creationId xmlns:p14="http://schemas.microsoft.com/office/powerpoint/2010/main" val="1963090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584" y="685800"/>
            <a:ext cx="8281607" cy="1143000"/>
          </a:xfrm>
        </p:spPr>
        <p:txBody>
          <a:bodyPr/>
          <a:lstStyle/>
          <a:p>
            <a:r>
              <a:rPr lang="en-US" sz="3200" dirty="0">
                <a:solidFill>
                  <a:srgbClr val="FFFF00"/>
                </a:solidFill>
              </a:rPr>
              <a:t>Meeting Logistics</a:t>
            </a:r>
          </a:p>
        </p:txBody>
      </p:sp>
      <p:sp>
        <p:nvSpPr>
          <p:cNvPr id="3" name="Content Placeholder 2"/>
          <p:cNvSpPr>
            <a:spLocks noGrp="1"/>
          </p:cNvSpPr>
          <p:nvPr>
            <p:ph idx="1"/>
          </p:nvPr>
        </p:nvSpPr>
        <p:spPr/>
        <p:txBody>
          <a:bodyPr/>
          <a:lstStyle/>
          <a:p>
            <a:r>
              <a:rPr lang="en-US" dirty="0"/>
              <a:t>Meeting will be recorded. All comments are public. </a:t>
            </a:r>
          </a:p>
          <a:p>
            <a:r>
              <a:rPr lang="en-US" dirty="0"/>
              <a:t>Registered speakers first. </a:t>
            </a:r>
          </a:p>
          <a:p>
            <a:r>
              <a:rPr lang="en-US" dirty="0"/>
              <a:t>Use “raise hand” function to request to provide oral comments</a:t>
            </a:r>
          </a:p>
          <a:p>
            <a:r>
              <a:rPr lang="en-US" dirty="0"/>
              <a:t>Speakers will be unmuted to provide comment; should state name and organization. </a:t>
            </a:r>
          </a:p>
          <a:p>
            <a:r>
              <a:rPr lang="en-US" dirty="0"/>
              <a:t>Meeting recording and PowerPoint will be available on the website. </a:t>
            </a:r>
          </a:p>
        </p:txBody>
      </p:sp>
    </p:spTree>
    <p:extLst>
      <p:ext uri="{BB962C8B-B14F-4D97-AF65-F5344CB8AC3E}">
        <p14:creationId xmlns:p14="http://schemas.microsoft.com/office/powerpoint/2010/main" val="3510774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a:p>
          <a:p>
            <a:pPr marL="0" indent="0" algn="ctr">
              <a:buNone/>
            </a:pPr>
            <a:r>
              <a:rPr lang="en-US" sz="3200" dirty="0">
                <a:latin typeface="+mj-lt"/>
              </a:rPr>
              <a:t>Opening Statement</a:t>
            </a:r>
          </a:p>
        </p:txBody>
      </p:sp>
      <p:sp>
        <p:nvSpPr>
          <p:cNvPr id="5" name="Title 1">
            <a:extLst>
              <a:ext uri="{FF2B5EF4-FFF2-40B4-BE49-F238E27FC236}">
                <a16:creationId xmlns:a16="http://schemas.microsoft.com/office/drawing/2014/main" id="{18B62FA4-A96B-345F-7C6D-0125E5A7B212}"/>
              </a:ext>
            </a:extLst>
          </p:cNvPr>
          <p:cNvSpPr>
            <a:spLocks noGrp="1"/>
          </p:cNvSpPr>
          <p:nvPr>
            <p:ph type="title"/>
          </p:nvPr>
        </p:nvSpPr>
        <p:spPr>
          <a:xfrm>
            <a:off x="885584" y="685800"/>
            <a:ext cx="8281607" cy="1143000"/>
          </a:xfrm>
        </p:spPr>
        <p:txBody>
          <a:bodyPr/>
          <a:lstStyle/>
          <a:p>
            <a:r>
              <a:rPr lang="en-US" sz="3200" dirty="0">
                <a:solidFill>
                  <a:srgbClr val="FFFF00"/>
                </a:solidFill>
              </a:rPr>
              <a:t>Opening Statement</a:t>
            </a:r>
          </a:p>
        </p:txBody>
      </p:sp>
    </p:spTree>
    <p:extLst>
      <p:ext uri="{BB962C8B-B14F-4D97-AF65-F5344CB8AC3E}">
        <p14:creationId xmlns:p14="http://schemas.microsoft.com/office/powerpoint/2010/main" val="3450948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0"/>
            <a:ext cx="8281607" cy="1143000"/>
          </a:xfrm>
        </p:spPr>
        <p:txBody>
          <a:bodyPr/>
          <a:lstStyle/>
          <a:p>
            <a:r>
              <a:rPr lang="en-US" sz="2400" dirty="0">
                <a:solidFill>
                  <a:srgbClr val="FFFF00"/>
                </a:solidFill>
              </a:rPr>
              <a:t>Process and Schedule for Comments</a:t>
            </a:r>
          </a:p>
        </p:txBody>
      </p:sp>
      <p:sp>
        <p:nvSpPr>
          <p:cNvPr id="3" name="Content Placeholder 2"/>
          <p:cNvSpPr>
            <a:spLocks noGrp="1"/>
          </p:cNvSpPr>
          <p:nvPr>
            <p:ph idx="1"/>
          </p:nvPr>
        </p:nvSpPr>
        <p:spPr>
          <a:xfrm>
            <a:off x="457200" y="1676400"/>
            <a:ext cx="8229600" cy="4800594"/>
          </a:xfrm>
        </p:spPr>
        <p:txBody>
          <a:bodyPr/>
          <a:lstStyle/>
          <a:p>
            <a:r>
              <a:rPr lang="en-US" sz="1800" dirty="0"/>
              <a:t>Commenters are encouraged to file their comments directly to the specific dockets, Docket No. QO23040235 and QO23040236</a:t>
            </a:r>
            <a:r>
              <a:rPr lang="en-US" sz="1800" b="1" dirty="0"/>
              <a:t>, </a:t>
            </a:r>
            <a:r>
              <a:rPr lang="en-US" sz="1800" dirty="0"/>
              <a:t>using the “Post Comments” button on the Board’s Public Document Search tool. </a:t>
            </a:r>
          </a:p>
          <a:p>
            <a:r>
              <a:rPr lang="en-US" sz="1800" dirty="0"/>
              <a:t>Comments may also be submitted electronically to </a:t>
            </a:r>
            <a:r>
              <a:rPr lang="en-US" sz="1800" b="1" u="sng" dirty="0"/>
              <a:t>Board.Secretary@bpu.nj.gov</a:t>
            </a:r>
            <a:r>
              <a:rPr lang="en-US" sz="1800" dirty="0"/>
              <a:t> in PDF or Word format with the subject “FY24 CRA, Budgets and Program Plans.”</a:t>
            </a:r>
          </a:p>
          <a:p>
            <a:r>
              <a:rPr lang="en-US" sz="1700" dirty="0"/>
              <a:t>Please note that these comments are considered “public documents” for purposes of the State’s Open Public Records Act. Commenters may identify information that they seek to keep confidential by submitting them in accordance with the confidentiality procedures set forth in N.J.A.C. 14:1-12.3. </a:t>
            </a:r>
          </a:p>
          <a:p>
            <a:r>
              <a:rPr lang="en-US" sz="1700" dirty="0"/>
              <a:t>Any questions may be submitted via email to </a:t>
            </a:r>
            <a:r>
              <a:rPr lang="en-US" sz="1700" b="1" u="sng" dirty="0"/>
              <a:t>Board.Secretary@bpu.nj.gov</a:t>
            </a:r>
            <a:r>
              <a:rPr lang="en-US" sz="1700" dirty="0"/>
              <a:t>, with the same subject heading as above. </a:t>
            </a:r>
          </a:p>
          <a:p>
            <a:r>
              <a:rPr lang="en-US" sz="1700" dirty="0"/>
              <a:t>Comments will be accepted through 5:00 p.m. on June 12, 2023.</a:t>
            </a:r>
          </a:p>
        </p:txBody>
      </p:sp>
    </p:spTree>
    <p:extLst>
      <p:ext uri="{BB962C8B-B14F-4D97-AF65-F5344CB8AC3E}">
        <p14:creationId xmlns:p14="http://schemas.microsoft.com/office/powerpoint/2010/main" val="1647756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85800"/>
            <a:ext cx="7214807" cy="1371600"/>
          </a:xfrm>
        </p:spPr>
        <p:txBody>
          <a:bodyPr/>
          <a:lstStyle/>
          <a:p>
            <a:r>
              <a:rPr lang="en-US" sz="2400" dirty="0">
                <a:solidFill>
                  <a:srgbClr val="FFFF00"/>
                </a:solidFill>
              </a:rPr>
              <a:t>Proposed FY24 Documents for Review</a:t>
            </a:r>
          </a:p>
        </p:txBody>
      </p:sp>
      <p:sp>
        <p:nvSpPr>
          <p:cNvPr id="3" name="Content Placeholder 2"/>
          <p:cNvSpPr>
            <a:spLocks noGrp="1"/>
          </p:cNvSpPr>
          <p:nvPr>
            <p:ph idx="1"/>
          </p:nvPr>
        </p:nvSpPr>
        <p:spPr/>
        <p:txBody>
          <a:bodyPr/>
          <a:lstStyle/>
          <a:p>
            <a:r>
              <a:rPr lang="en-US" dirty="0"/>
              <a:t>Comprehensive Resource Analysis </a:t>
            </a:r>
          </a:p>
          <a:p>
            <a:r>
              <a:rPr lang="en-US" dirty="0"/>
              <a:t>FY24 Budget Table</a:t>
            </a:r>
          </a:p>
          <a:p>
            <a:r>
              <a:rPr lang="en-US" dirty="0"/>
              <a:t>Compliance Filings </a:t>
            </a:r>
          </a:p>
          <a:p>
            <a:pPr lvl="1"/>
            <a:r>
              <a:rPr lang="en-US" dirty="0"/>
              <a:t>DCE </a:t>
            </a:r>
          </a:p>
          <a:p>
            <a:pPr lvl="1"/>
            <a:r>
              <a:rPr lang="en-US" dirty="0"/>
              <a:t>TRC</a:t>
            </a:r>
          </a:p>
          <a:p>
            <a:pPr lvl="1"/>
            <a:r>
              <a:rPr lang="en-US" dirty="0"/>
              <a:t>Comfort Partners</a:t>
            </a:r>
          </a:p>
          <a:p>
            <a:pPr lvl="1"/>
            <a:r>
              <a:rPr lang="en-US" dirty="0"/>
              <a:t>Charge Up NJ</a:t>
            </a:r>
          </a:p>
          <a:p>
            <a:r>
              <a:rPr lang="en-US" dirty="0"/>
              <a:t>BPU and DPMC Designated Project List</a:t>
            </a:r>
          </a:p>
        </p:txBody>
      </p:sp>
    </p:spTree>
    <p:extLst>
      <p:ext uri="{BB962C8B-B14F-4D97-AF65-F5344CB8AC3E}">
        <p14:creationId xmlns:p14="http://schemas.microsoft.com/office/powerpoint/2010/main" val="2684905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8281607" cy="1447800"/>
          </a:xfrm>
        </p:spPr>
        <p:txBody>
          <a:bodyPr/>
          <a:lstStyle/>
          <a:p>
            <a:r>
              <a:rPr lang="en-US" sz="3200" dirty="0">
                <a:solidFill>
                  <a:srgbClr val="FFFF00"/>
                </a:solidFill>
              </a:rPr>
              <a:t>Staff Recommendations</a:t>
            </a:r>
            <a:br>
              <a:rPr lang="en-US" sz="3200" dirty="0">
                <a:solidFill>
                  <a:srgbClr val="FFFF00"/>
                </a:solidFill>
              </a:rPr>
            </a:br>
            <a:endParaRPr lang="en-US" sz="3200" dirty="0">
              <a:solidFill>
                <a:srgbClr val="FFFF00"/>
              </a:solidFill>
            </a:endParaRPr>
          </a:p>
        </p:txBody>
      </p:sp>
      <p:sp>
        <p:nvSpPr>
          <p:cNvPr id="3" name="Content Placeholder 2"/>
          <p:cNvSpPr>
            <a:spLocks noGrp="1"/>
          </p:cNvSpPr>
          <p:nvPr>
            <p:ph idx="1"/>
          </p:nvPr>
        </p:nvSpPr>
        <p:spPr>
          <a:xfrm>
            <a:off x="199185" y="1709404"/>
            <a:ext cx="8797636" cy="4732433"/>
          </a:xfrm>
        </p:spPr>
        <p:txBody>
          <a:bodyPr anchor="t"/>
          <a:lstStyle/>
          <a:p>
            <a:r>
              <a:rPr lang="en-US" sz="2400" dirty="0">
                <a:solidFill>
                  <a:srgbClr val="002060"/>
                </a:solidFill>
              </a:rPr>
              <a:t>CRA proposes twelve months of continued SBC funding.</a:t>
            </a:r>
          </a:p>
          <a:p>
            <a:r>
              <a:rPr lang="en-US" sz="2400" dirty="0">
                <a:solidFill>
                  <a:srgbClr val="002060"/>
                </a:solidFill>
              </a:rPr>
              <a:t>Continued funding to support key programs that expand the clean energy economy. </a:t>
            </a:r>
          </a:p>
          <a:p>
            <a:r>
              <a:rPr lang="en-US" sz="2400" dirty="0">
                <a:solidFill>
                  <a:srgbClr val="002060"/>
                </a:solidFill>
              </a:rPr>
              <a:t>Develop innovative programs that ensure that the State’s accelerated clean energy goals are met while minimizing the impact to ratepayers.  </a:t>
            </a:r>
          </a:p>
          <a:p>
            <a:r>
              <a:rPr lang="en-US" sz="2400" dirty="0"/>
              <a:t>Program revisions to continue to provide an equitable, transparent, and efficient use of funding. </a:t>
            </a:r>
            <a:endParaRPr lang="en-US" sz="2400" dirty="0">
              <a:solidFill>
                <a:srgbClr val="002060"/>
              </a:solidFill>
            </a:endParaRPr>
          </a:p>
          <a:p>
            <a:r>
              <a:rPr lang="en-US" sz="2400" dirty="0">
                <a:solidFill>
                  <a:srgbClr val="002060"/>
                </a:solidFill>
              </a:rPr>
              <a:t>Sets realistic expectations for program achievement. </a:t>
            </a:r>
          </a:p>
          <a:p>
            <a:endParaRPr lang="en-US" sz="2400" dirty="0">
              <a:solidFill>
                <a:srgbClr val="002060"/>
              </a:solidFill>
            </a:endParaRPr>
          </a:p>
          <a:p>
            <a:endParaRPr lang="en-US" sz="2400" dirty="0"/>
          </a:p>
          <a:p>
            <a:endParaRPr lang="en-US" sz="1700" dirty="0"/>
          </a:p>
        </p:txBody>
      </p:sp>
    </p:spTree>
    <p:extLst>
      <p:ext uri="{BB962C8B-B14F-4D97-AF65-F5344CB8AC3E}">
        <p14:creationId xmlns:p14="http://schemas.microsoft.com/office/powerpoint/2010/main" val="1727481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sz="3000" dirty="0"/>
            </a:br>
            <a:r>
              <a:rPr lang="en-US" sz="3000" dirty="0"/>
              <a:t>      </a:t>
            </a:r>
            <a:r>
              <a:rPr lang="en-US" sz="3000" dirty="0">
                <a:solidFill>
                  <a:srgbClr val="FFFF00"/>
                </a:solidFill>
              </a:rPr>
              <a:t>Overview of Budget</a:t>
            </a:r>
            <a:endParaRPr lang="en-US" sz="3000" dirty="0"/>
          </a:p>
        </p:txBody>
      </p:sp>
      <p:graphicFrame>
        <p:nvGraphicFramePr>
          <p:cNvPr id="6" name="Table 5">
            <a:extLst>
              <a:ext uri="{FF2B5EF4-FFF2-40B4-BE49-F238E27FC236}">
                <a16:creationId xmlns:a16="http://schemas.microsoft.com/office/drawing/2014/main" id="{ADF6A3BF-0BD5-8BDA-F544-9D876EB64796}"/>
              </a:ext>
            </a:extLst>
          </p:cNvPr>
          <p:cNvGraphicFramePr>
            <a:graphicFrameLocks noGrp="1"/>
          </p:cNvGraphicFramePr>
          <p:nvPr>
            <p:extLst>
              <p:ext uri="{D42A27DB-BD31-4B8C-83A1-F6EECF244321}">
                <p14:modId xmlns:p14="http://schemas.microsoft.com/office/powerpoint/2010/main" val="1218584940"/>
              </p:ext>
            </p:extLst>
          </p:nvPr>
        </p:nvGraphicFramePr>
        <p:xfrm>
          <a:off x="1880249" y="2362200"/>
          <a:ext cx="5435600" cy="3875088"/>
        </p:xfrm>
        <a:graphic>
          <a:graphicData uri="http://schemas.openxmlformats.org/drawingml/2006/table">
            <a:tbl>
              <a:tblPr firstRow="1" firstCol="1" bandRow="1"/>
              <a:tblGrid>
                <a:gridCol w="2921000">
                  <a:extLst>
                    <a:ext uri="{9D8B030D-6E8A-4147-A177-3AD203B41FA5}">
                      <a16:colId xmlns:a16="http://schemas.microsoft.com/office/drawing/2014/main" val="4294865963"/>
                    </a:ext>
                  </a:extLst>
                </a:gridCol>
                <a:gridCol w="1257300">
                  <a:extLst>
                    <a:ext uri="{9D8B030D-6E8A-4147-A177-3AD203B41FA5}">
                      <a16:colId xmlns:a16="http://schemas.microsoft.com/office/drawing/2014/main" val="2686453894"/>
                    </a:ext>
                  </a:extLst>
                </a:gridCol>
                <a:gridCol w="1257300">
                  <a:extLst>
                    <a:ext uri="{9D8B030D-6E8A-4147-A177-3AD203B41FA5}">
                      <a16:colId xmlns:a16="http://schemas.microsoft.com/office/drawing/2014/main" val="1705271285"/>
                    </a:ext>
                  </a:extLst>
                </a:gridCol>
              </a:tblGrid>
              <a:tr h="238125">
                <a:tc gridSpan="3">
                  <a:txBody>
                    <a:bodyPr/>
                    <a:lstStyle/>
                    <a:p>
                      <a:pPr marL="0" marR="0" algn="ctr">
                        <a:lnSpc>
                          <a:spcPct val="107000"/>
                        </a:lnSpc>
                        <a:spcBef>
                          <a:spcPts val="0"/>
                        </a:spcBef>
                        <a:spcAft>
                          <a:spcPts val="0"/>
                        </a:spcAft>
                      </a:pPr>
                      <a:r>
                        <a:rPr lang="en-US" sz="1400" b="1" kern="100" dirty="0">
                          <a:effectLst/>
                          <a:latin typeface="Calibri" panose="020F0502020204030204" pitchFamily="34" charset="0"/>
                          <a:ea typeface="Times New Roman" panose="02020603050405020304" pitchFamily="18" charset="0"/>
                          <a:cs typeface="Calibri" panose="020F0502020204030204" pitchFamily="34" charset="0"/>
                        </a:rPr>
                        <a:t>Proposed FY24 Funding Levels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33485135"/>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CEP Budget Category</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FY24 New SBC Funding</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FY24 Funding</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721201"/>
                  </a:ext>
                </a:extLst>
              </a:tr>
              <a:tr h="219075">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NJCEP + State Initiatives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344,665,000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660,108,841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9668273"/>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 Energy Initiatives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71,200,000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71,200,000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1513969907"/>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Total NJCEP</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273,465,000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588,908,841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2178229368"/>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Energy Efficiency Programs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140,926,128</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296,222,053</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57603293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Res Low-Income (Comfort Partners)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56,978,000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56,978,000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92010765"/>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C&amp;I EE Programs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40,123,730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83,217,851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62853486"/>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New Construction Programs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40,204,398</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60,571,612</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0419898"/>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Energy Efficiency Transition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14,588,263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83462814"/>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 Facilities Initiative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3,600,000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61,597,550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6623847"/>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Acoustical Testing Pilot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3,281,880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06133465"/>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LED Streetlights Replacement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15,986,898</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26569751"/>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Distributed Energy Resources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7,517,135</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20,180,161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564963374"/>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CHP - FC</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7,017,135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17,992,661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7235636"/>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Microgrids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2,187,500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07351597"/>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RE Programs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12,538,670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23,895,254</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7214783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Offshore Wind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9,050,000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20,406,584</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1917991"/>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Solar Registration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3,488,670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3,488,670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5684465"/>
                  </a:ext>
                </a:extLst>
              </a:tr>
            </a:tbl>
          </a:graphicData>
        </a:graphic>
      </p:graphicFrame>
      <p:sp>
        <p:nvSpPr>
          <p:cNvPr id="3" name="TextBox 2">
            <a:extLst>
              <a:ext uri="{FF2B5EF4-FFF2-40B4-BE49-F238E27FC236}">
                <a16:creationId xmlns:a16="http://schemas.microsoft.com/office/drawing/2014/main" id="{F6D97E18-3842-4489-94E6-F3290A9110C2}"/>
              </a:ext>
            </a:extLst>
          </p:cNvPr>
          <p:cNvSpPr txBox="1"/>
          <p:nvPr/>
        </p:nvSpPr>
        <p:spPr>
          <a:xfrm>
            <a:off x="2654949" y="1828800"/>
            <a:ext cx="3886200" cy="369332"/>
          </a:xfrm>
          <a:prstGeom prst="rect">
            <a:avLst/>
          </a:prstGeom>
          <a:noFill/>
        </p:spPr>
        <p:txBody>
          <a:bodyPr wrap="square" rtlCol="0">
            <a:spAutoFit/>
          </a:bodyPr>
          <a:lstStyle/>
          <a:p>
            <a:r>
              <a:rPr lang="en-US" dirty="0">
                <a:latin typeface="+mj-lt"/>
              </a:rPr>
              <a:t>FY24 Budget Proposal (In $)</a:t>
            </a:r>
          </a:p>
        </p:txBody>
      </p:sp>
    </p:spTree>
    <p:extLst>
      <p:ext uri="{BB962C8B-B14F-4D97-AF65-F5344CB8AC3E}">
        <p14:creationId xmlns:p14="http://schemas.microsoft.com/office/powerpoint/2010/main" val="900169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502" y="228600"/>
            <a:ext cx="8281607" cy="1143000"/>
          </a:xfrm>
        </p:spPr>
        <p:txBody>
          <a:bodyPr/>
          <a:lstStyle/>
          <a:p>
            <a:br>
              <a:rPr lang="en-US" sz="3000" dirty="0"/>
            </a:br>
            <a:r>
              <a:rPr lang="en-US" sz="3000" dirty="0"/>
              <a:t>            </a:t>
            </a:r>
            <a:r>
              <a:rPr lang="en-US" sz="3000" dirty="0">
                <a:solidFill>
                  <a:srgbClr val="FFFF00"/>
                </a:solidFill>
              </a:rPr>
              <a:t>Overview of Budget (Cont.)</a:t>
            </a:r>
            <a:endParaRPr lang="en-US" sz="3000" dirty="0"/>
          </a:p>
        </p:txBody>
      </p:sp>
      <p:graphicFrame>
        <p:nvGraphicFramePr>
          <p:cNvPr id="19" name="Table 18">
            <a:extLst>
              <a:ext uri="{FF2B5EF4-FFF2-40B4-BE49-F238E27FC236}">
                <a16:creationId xmlns:a16="http://schemas.microsoft.com/office/drawing/2014/main" id="{A60C271A-382E-B15B-6E28-44A81F897E62}"/>
              </a:ext>
            </a:extLst>
          </p:cNvPr>
          <p:cNvGraphicFramePr>
            <a:graphicFrameLocks noGrp="1"/>
          </p:cNvGraphicFramePr>
          <p:nvPr>
            <p:extLst>
              <p:ext uri="{D42A27DB-BD31-4B8C-83A1-F6EECF244321}">
                <p14:modId xmlns:p14="http://schemas.microsoft.com/office/powerpoint/2010/main" val="3067396787"/>
              </p:ext>
            </p:extLst>
          </p:nvPr>
        </p:nvGraphicFramePr>
        <p:xfrm>
          <a:off x="1880249" y="2362200"/>
          <a:ext cx="5435600" cy="4037013"/>
        </p:xfrm>
        <a:graphic>
          <a:graphicData uri="http://schemas.openxmlformats.org/drawingml/2006/table">
            <a:tbl>
              <a:tblPr firstRow="1" firstCol="1" bandRow="1"/>
              <a:tblGrid>
                <a:gridCol w="2921000">
                  <a:extLst>
                    <a:ext uri="{9D8B030D-6E8A-4147-A177-3AD203B41FA5}">
                      <a16:colId xmlns:a16="http://schemas.microsoft.com/office/drawing/2014/main" val="2791559784"/>
                    </a:ext>
                  </a:extLst>
                </a:gridCol>
                <a:gridCol w="1257300">
                  <a:extLst>
                    <a:ext uri="{9D8B030D-6E8A-4147-A177-3AD203B41FA5}">
                      <a16:colId xmlns:a16="http://schemas.microsoft.com/office/drawing/2014/main" val="3880328423"/>
                    </a:ext>
                  </a:extLst>
                </a:gridCol>
                <a:gridCol w="1257300">
                  <a:extLst>
                    <a:ext uri="{9D8B030D-6E8A-4147-A177-3AD203B41FA5}">
                      <a16:colId xmlns:a16="http://schemas.microsoft.com/office/drawing/2014/main" val="4093731051"/>
                    </a:ext>
                  </a:extLst>
                </a:gridCol>
              </a:tblGrid>
              <a:tr h="238125">
                <a:tc gridSpan="3">
                  <a:txBody>
                    <a:bodyPr/>
                    <a:lstStyle/>
                    <a:p>
                      <a:pPr marL="0" marR="0" algn="ctr">
                        <a:lnSpc>
                          <a:spcPct val="107000"/>
                        </a:lnSpc>
                        <a:spcBef>
                          <a:spcPts val="0"/>
                        </a:spcBef>
                        <a:spcAft>
                          <a:spcPts val="0"/>
                        </a:spcAft>
                      </a:pPr>
                      <a:r>
                        <a:rPr lang="en-US" sz="1400" b="1" kern="100" dirty="0">
                          <a:effectLst/>
                          <a:latin typeface="Calibri" panose="020F0502020204030204" pitchFamily="34" charset="0"/>
                          <a:ea typeface="Times New Roman" panose="02020603050405020304" pitchFamily="18" charset="0"/>
                          <a:cs typeface="Calibri" panose="020F0502020204030204" pitchFamily="34" charset="0"/>
                        </a:rPr>
                        <a:t>Proposed FY24 Funding Levels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4185427"/>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CEP Budget Category</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FY24 New SBC Funding</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FY24 Funding</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299864"/>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EDA Programs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16,000,000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37,912,044</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2985763226"/>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Clean Energy Manufacturing Fund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17,228</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9343622"/>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NJ Wind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10,000,000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25,400,942</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0759231"/>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R&amp;D Energy Tech Hub</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6,000,000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12,493,874</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6313824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Planning and Administration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24,983,066</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68,093,398</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4138789212"/>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BPU Program Administration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5,585,000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5,585,000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863352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Marketing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4,242,519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12,262,234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31047578"/>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CEP Website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663000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Program Evaluation/Analysis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8,125,547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41,654,552</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33594657"/>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Outreach and Education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5,900,000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6,924,889</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336419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Memberships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130,000 </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166,723</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81705861"/>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BPU Initiatives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71,500,000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142,605,931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021644539"/>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Community Energy Plan Grants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5,574,034</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8312327"/>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Energy Storage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24,000,000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3116022"/>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Heat Island Pilot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2,500,000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05103896"/>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Electric Vehicle Programs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66,500,000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84,200,000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01939266"/>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Energy Bill Assistance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21,831,897</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15782773"/>
                  </a:ext>
                </a:extLst>
              </a:tr>
              <a:tr h="190500">
                <a:tc>
                  <a:txBody>
                    <a:bodyPr/>
                    <a:lstStyle/>
                    <a:p>
                      <a:pPr marL="0" marR="0">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Workforce Development</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r">
                        <a:lnSpc>
                          <a:spcPct val="107000"/>
                        </a:lnSpc>
                        <a:spcBef>
                          <a:spcPts val="0"/>
                        </a:spcBef>
                        <a:spcAft>
                          <a:spcPts val="0"/>
                        </a:spcAft>
                      </a:pPr>
                      <a:r>
                        <a:rPr lang="en-US" sz="1100" b="1" kern="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4,500,000</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41346035"/>
                  </a:ext>
                </a:extLst>
              </a:tr>
            </a:tbl>
          </a:graphicData>
        </a:graphic>
      </p:graphicFrame>
      <p:sp>
        <p:nvSpPr>
          <p:cNvPr id="3" name="TextBox 2">
            <a:extLst>
              <a:ext uri="{FF2B5EF4-FFF2-40B4-BE49-F238E27FC236}">
                <a16:creationId xmlns:a16="http://schemas.microsoft.com/office/drawing/2014/main" id="{754A8AAA-E3D9-13B6-3989-9BB4DBFBE4B9}"/>
              </a:ext>
            </a:extLst>
          </p:cNvPr>
          <p:cNvSpPr txBox="1"/>
          <p:nvPr/>
        </p:nvSpPr>
        <p:spPr>
          <a:xfrm>
            <a:off x="2654949" y="1828800"/>
            <a:ext cx="3886200" cy="369332"/>
          </a:xfrm>
          <a:prstGeom prst="rect">
            <a:avLst/>
          </a:prstGeom>
          <a:noFill/>
        </p:spPr>
        <p:txBody>
          <a:bodyPr wrap="square" rtlCol="0">
            <a:spAutoFit/>
          </a:bodyPr>
          <a:lstStyle/>
          <a:p>
            <a:r>
              <a:rPr lang="en-US" dirty="0">
                <a:latin typeface="+mj-lt"/>
              </a:rPr>
              <a:t>FY24 Budget Proposal (In $)</a:t>
            </a:r>
          </a:p>
        </p:txBody>
      </p:sp>
    </p:spTree>
    <p:extLst>
      <p:ext uri="{BB962C8B-B14F-4D97-AF65-F5344CB8AC3E}">
        <p14:creationId xmlns:p14="http://schemas.microsoft.com/office/powerpoint/2010/main" val="636697047"/>
      </p:ext>
    </p:extLst>
  </p:cSld>
  <p:clrMapOvr>
    <a:masterClrMapping/>
  </p:clrMapOvr>
</p:sld>
</file>

<file path=ppt/theme/theme1.xml><?xml version="1.0" encoding="utf-8"?>
<a:theme xmlns:a="http://schemas.openxmlformats.org/drawingml/2006/main" name="BPU PPT_AJ 2">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83CA724B3DBDC4895CA529372ACC4EA" ma:contentTypeVersion="12" ma:contentTypeDescription="Create a new document." ma:contentTypeScope="" ma:versionID="922c348cfdf7b99dde8a2a8f0d68777d">
  <xsd:schema xmlns:xsd="http://www.w3.org/2001/XMLSchema" xmlns:xs="http://www.w3.org/2001/XMLSchema" xmlns:p="http://schemas.microsoft.com/office/2006/metadata/properties" xmlns:ns3="60625c03-4bfb-4fbb-a268-418e163bbee2" xmlns:ns4="81dcd7ac-5837-458b-b479-b2429641712e" targetNamespace="http://schemas.microsoft.com/office/2006/metadata/properties" ma:root="true" ma:fieldsID="d997bef3b1b0e743f260edf06337fbaf" ns3:_="" ns4:_="">
    <xsd:import namespace="60625c03-4bfb-4fbb-a268-418e163bbee2"/>
    <xsd:import namespace="81dcd7ac-5837-458b-b479-b2429641712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25c03-4bfb-4fbb-a268-418e163bbee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dcd7ac-5837-458b-b479-b2429641712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E51C2F-F70F-4910-96B7-51692279B069}">
  <ds:schemaRefs>
    <ds:schemaRef ds:uri="http://purl.org/dc/dcmitype/"/>
    <ds:schemaRef ds:uri="60625c03-4bfb-4fbb-a268-418e163bbee2"/>
    <ds:schemaRef ds:uri="http://schemas.openxmlformats.org/package/2006/metadata/core-properties"/>
    <ds:schemaRef ds:uri="http://schemas.microsoft.com/office/2006/documentManagement/types"/>
    <ds:schemaRef ds:uri="http://purl.org/dc/elements/1.1/"/>
    <ds:schemaRef ds:uri="81dcd7ac-5837-458b-b479-b2429641712e"/>
    <ds:schemaRef ds:uri="http://schemas.microsoft.com/office/infopath/2007/PartnerControls"/>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0B7741F5-776A-43A2-9AD3-6827B47539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625c03-4bfb-4fbb-a268-418e163bbee2"/>
    <ds:schemaRef ds:uri="81dcd7ac-5837-458b-b479-b242964171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CA6E4D-6200-432C-BC88-0BC47C625D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EE Stakeholder Meeting - Program Admin 09 25 19 BPU Template.pptx</Template>
  <TotalTime>3909</TotalTime>
  <Words>813</Words>
  <Application>Microsoft Office PowerPoint</Application>
  <PresentationFormat>On-screen Show (4:3)</PresentationFormat>
  <Paragraphs>210</Paragraphs>
  <Slides>14</Slides>
  <Notes>4</Notes>
  <HiddenSlides>0</HiddenSlides>
  <MMClips>0</MMClips>
  <ScaleCrop>false</ScaleCrop>
  <HeadingPairs>
    <vt:vector size="8" baseType="variant">
      <vt:variant>
        <vt:lpstr>Fonts Used</vt:lpstr>
      </vt:variant>
      <vt:variant>
        <vt:i4>7</vt:i4>
      </vt:variant>
      <vt:variant>
        <vt:lpstr>Theme</vt:lpstr>
      </vt:variant>
      <vt:variant>
        <vt:i4>7</vt:i4>
      </vt:variant>
      <vt:variant>
        <vt:lpstr>Embedded OLE Servers</vt:lpstr>
      </vt:variant>
      <vt:variant>
        <vt:i4>1</vt:i4>
      </vt:variant>
      <vt:variant>
        <vt:lpstr>Slide Titles</vt:lpstr>
      </vt:variant>
      <vt:variant>
        <vt:i4>14</vt:i4>
      </vt:variant>
    </vt:vector>
  </HeadingPairs>
  <TitlesOfParts>
    <vt:vector size="29" baseType="lpstr">
      <vt:lpstr>Arial</vt:lpstr>
      <vt:lpstr>Arial (body)</vt:lpstr>
      <vt:lpstr>Arial Black</vt:lpstr>
      <vt:lpstr>Avenir Book</vt:lpstr>
      <vt:lpstr>Avenir Roman</vt:lpstr>
      <vt:lpstr>Calibri</vt:lpstr>
      <vt:lpstr>Wingdings</vt:lpstr>
      <vt:lpstr>BPU PPT_AJ 2</vt:lpstr>
      <vt:lpstr>1_Office Theme</vt:lpstr>
      <vt:lpstr>2_Office Theme</vt:lpstr>
      <vt:lpstr>Custom Design</vt:lpstr>
      <vt:lpstr>1_OEI PowerPoint Template</vt:lpstr>
      <vt:lpstr>2_OEI PowerPoint Template</vt:lpstr>
      <vt:lpstr>3_OEI PowerPoint Template</vt:lpstr>
      <vt:lpstr>Microsoft Excel Chart</vt:lpstr>
      <vt:lpstr>NJCEP Proposed Fiscal Year 2024 Comprehensive Resource Analysis (CRA), Budget and Program Plans – Public Hearing </vt:lpstr>
      <vt:lpstr>     Public Hearing Agenda</vt:lpstr>
      <vt:lpstr>Meeting Logistics</vt:lpstr>
      <vt:lpstr>Opening Statement</vt:lpstr>
      <vt:lpstr>Process and Schedule for Comments</vt:lpstr>
      <vt:lpstr>Proposed FY24 Documents for Review</vt:lpstr>
      <vt:lpstr>Staff Recommendations </vt:lpstr>
      <vt:lpstr>       Overview of Budget</vt:lpstr>
      <vt:lpstr>             Overview of Budget (Cont.)</vt:lpstr>
      <vt:lpstr>Proposed FY24 Programs</vt:lpstr>
      <vt:lpstr>Proposed FY24 Programs</vt:lpstr>
      <vt:lpstr>Proposed FY24 Programs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Efficiency  Stakeholder Meeting Program Administration  Trenton War Memorial Delaware Room Trenton, NJ 08608</dc:title>
  <dc:creator>S J</dc:creator>
  <cp:lastModifiedBy>Augustin, Judith [BPU]</cp:lastModifiedBy>
  <cp:revision>215</cp:revision>
  <cp:lastPrinted>2019-09-24T21:49:48Z</cp:lastPrinted>
  <dcterms:created xsi:type="dcterms:W3CDTF">2019-09-24T23:30:03Z</dcterms:created>
  <dcterms:modified xsi:type="dcterms:W3CDTF">2023-06-02T16:01:54Z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0x010100883CA724B3DBDC4895CA529372ACC4EA</vt:lpwstr>
  </property>
</Properties>
</file>