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4"/>
    <p:sldMasterId id="2147483858" r:id="rId5"/>
    <p:sldMasterId id="2147483864" r:id="rId6"/>
  </p:sldMasterIdLst>
  <p:notesMasterIdLst>
    <p:notesMasterId r:id="rId51"/>
  </p:notesMasterIdLst>
  <p:handoutMasterIdLst>
    <p:handoutMasterId r:id="rId52"/>
  </p:handoutMasterIdLst>
  <p:sldIdLst>
    <p:sldId id="696" r:id="rId7"/>
    <p:sldId id="1697" r:id="rId8"/>
    <p:sldId id="1643" r:id="rId9"/>
    <p:sldId id="1680" r:id="rId10"/>
    <p:sldId id="1646" r:id="rId11"/>
    <p:sldId id="1650" r:id="rId12"/>
    <p:sldId id="1698" r:id="rId13"/>
    <p:sldId id="1699" r:id="rId14"/>
    <p:sldId id="1773" r:id="rId15"/>
    <p:sldId id="1774" r:id="rId16"/>
    <p:sldId id="2088197872" r:id="rId17"/>
    <p:sldId id="1758" r:id="rId18"/>
    <p:sldId id="1759" r:id="rId19"/>
    <p:sldId id="1782" r:id="rId20"/>
    <p:sldId id="1760" r:id="rId21"/>
    <p:sldId id="2088197873" r:id="rId22"/>
    <p:sldId id="1768" r:id="rId23"/>
    <p:sldId id="1772" r:id="rId24"/>
    <p:sldId id="1765" r:id="rId25"/>
    <p:sldId id="1736" r:id="rId26"/>
    <p:sldId id="259" r:id="rId27"/>
    <p:sldId id="281" r:id="rId28"/>
    <p:sldId id="282" r:id="rId29"/>
    <p:sldId id="283" r:id="rId30"/>
    <p:sldId id="291" r:id="rId31"/>
    <p:sldId id="292" r:id="rId32"/>
    <p:sldId id="294" r:id="rId33"/>
    <p:sldId id="293" r:id="rId34"/>
    <p:sldId id="289" r:id="rId35"/>
    <p:sldId id="2088197867" r:id="rId36"/>
    <p:sldId id="266" r:id="rId37"/>
    <p:sldId id="267" r:id="rId38"/>
    <p:sldId id="2088197874" r:id="rId39"/>
    <p:sldId id="2088197870" r:id="rId40"/>
    <p:sldId id="1796" r:id="rId41"/>
    <p:sldId id="2088197834" r:id="rId42"/>
    <p:sldId id="2088197851" r:id="rId43"/>
    <p:sldId id="2088197875" r:id="rId44"/>
    <p:sldId id="2088197774" r:id="rId45"/>
    <p:sldId id="1671" r:id="rId46"/>
    <p:sldId id="1662" r:id="rId47"/>
    <p:sldId id="1663" r:id="rId48"/>
    <p:sldId id="933" r:id="rId49"/>
    <p:sldId id="907" r:id="rId50"/>
  </p:sldIdLst>
  <p:sldSz cx="9144000" cy="5143500" type="screen16x9"/>
  <p:notesSz cx="7315200" cy="96012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75" userDrawn="1">
          <p15:clr>
            <a:srgbClr val="A4A3A4"/>
          </p15:clr>
        </p15:guide>
        <p15:guide id="2" pos="2254" userDrawn="1">
          <p15:clr>
            <a:srgbClr val="A4A3A4"/>
          </p15:clr>
        </p15:guide>
        <p15:guide id="3" orient="horz" pos="3024" userDrawn="1">
          <p15:clr>
            <a:srgbClr val="A4A3A4"/>
          </p15:clr>
        </p15:guide>
        <p15:guide id="4"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D75D3D-8B8A-B726-5770-BF416AECFD36}" name="Peracchio Anne-Marie" initials="PAM" userId="S::aperacchio@njng.com::3d92e76a-214f-4f8a-934d-df5e4ca18bb8" providerId="AD"/>
  <p188:author id="{6E39C670-13A5-A32F-E244-7CC05F7920A8}" name="Ebinger, Elizabeth" initials="EE" userId="S::EEbinger@trcsolutions.com::1c4a6973-0609-4207-b22d-990ae5a20f28" providerId="AD"/>
  <p188:author id="{221F8679-C086-4B15-6813-3C734757315E}" name="Jones, Sherri" initials="JS" userId="S::sherri.jones@trcsolutions.com::e3c6a323-0ad4-46cc-bc05-52d1aac1dc9f" providerId="AD"/>
  <p188:author id="{5DC30D87-E220-8462-20FF-26B43E5E051F}" name="Jones, Sherri" initials="JS" userId="S::Sherri.Jones@trcsolutions.com::e3c6a323-0ad4-46cc-bc05-52d1aac1dc9f" providerId="AD"/>
  <p188:author id="{72A56AC8-F687-6435-C32B-FD6580497069}" name="Morgan, Joseph" initials="MJ" userId="S::56185@icf.com::423381e3-4cd6-4afb-bb8c-878d33bcd9fa" providerId="AD"/>
  <p188:author id="{77ED9ACA-DF64-D750-E855-BEEF5ECFFD7F}" name="Luoma, Jeff" initials="LJ" userId="S::52850@icf.com::68ac1ce4-804e-4e0c-8a16-079d1f5eb840" providerId="AD"/>
  <p188:author id="{BB502FD4-2A80-F2DA-7457-C38A13EFFF50}" name="Lowe, Tamara" initials="TL" userId="S::34225@icf.com::70c4f836-651d-4946-ad4b-e199bafe2c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len Lutz" initials="" lastIdx="2" clrIdx="0"/>
  <p:cmAuthor id="1" name="Erin Ramsden" initials="" lastIdx="3" clrIdx="1"/>
  <p:cmAuthor id="2" name="Karine Shamlian" initials="" lastIdx="20" clrIdx="2"/>
  <p:cmAuthor id="3" name="Debora Schneider" initials="DS" lastIdx="3" clrIdx="3"/>
  <p:cmAuthor id="4" name="Newman, Amanda" initials="NA" lastIdx="25" clrIdx="4"/>
  <p:cmAuthor id="5" name="Friedl, James" initials="FJ" lastIdx="1" clrIdx="5"/>
  <p:cmAuthor id="6" name="Ebinger, Elizabeth" initials="EE" lastIdx="10" clrIdx="6"/>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39D"/>
    <a:srgbClr val="8FB6C7"/>
    <a:srgbClr val="EAB817"/>
    <a:srgbClr val="5E96AF"/>
    <a:srgbClr val="407ABC"/>
    <a:srgbClr val="FFC90E"/>
    <a:srgbClr val="44DBF8"/>
    <a:srgbClr val="FFCD3F"/>
    <a:srgbClr val="52884D"/>
    <a:srgbClr val="EA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8080B-9F4B-4804-9BF5-1C0B125FEC26}" v="72" dt="2023-04-20T18:38:47.156"/>
    <p1510:client id="{C756F2AF-7BEF-4FDA-95B4-F479F9EE307F}" v="18" dt="2023-04-20T18:18:33.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975"/>
        <p:guide pos="2254"/>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Sherri" userId="S::sherri.jones@trcsolutions.com::e3c6a323-0ad4-46cc-bc05-52d1aac1dc9f" providerId="AD" clId="Web-{A244CAC3-01CD-D38C-F02B-5FC4A40BBB9B}"/>
    <pc:docChg chg="modSld">
      <pc:chgData name="Jones, Sherri" userId="S::sherri.jones@trcsolutions.com::e3c6a323-0ad4-46cc-bc05-52d1aac1dc9f" providerId="AD" clId="Web-{A244CAC3-01CD-D38C-F02B-5FC4A40BBB9B}" dt="2023-03-09T17:40:39.731" v="3" actId="20577"/>
      <pc:docMkLst>
        <pc:docMk/>
      </pc:docMkLst>
      <pc:sldChg chg="modSp">
        <pc:chgData name="Jones, Sherri" userId="S::sherri.jones@trcsolutions.com::e3c6a323-0ad4-46cc-bc05-52d1aac1dc9f" providerId="AD" clId="Web-{A244CAC3-01CD-D38C-F02B-5FC4A40BBB9B}" dt="2023-03-09T17:40:39.731" v="3" actId="20577"/>
        <pc:sldMkLst>
          <pc:docMk/>
          <pc:sldMk cId="3940393456" sldId="1697"/>
        </pc:sldMkLst>
        <pc:spChg chg="mod">
          <ac:chgData name="Jones, Sherri" userId="S::sherri.jones@trcsolutions.com::e3c6a323-0ad4-46cc-bc05-52d1aac1dc9f" providerId="AD" clId="Web-{A244CAC3-01CD-D38C-F02B-5FC4A40BBB9B}" dt="2023-03-09T17:40:39.731" v="3" actId="20577"/>
          <ac:spMkLst>
            <pc:docMk/>
            <pc:sldMk cId="3940393456" sldId="1697"/>
            <ac:spMk id="20" creationId="{512812A8-9744-44C6-B492-769F7A57D17C}"/>
          </ac:spMkLst>
        </pc:spChg>
      </pc:sldChg>
    </pc:docChg>
  </pc:docChgLst>
  <pc:docChgLst>
    <pc:chgData name="Ebinger, Elizabeth" userId="1c4a6973-0609-4207-b22d-990ae5a20f28" providerId="ADAL" clId="{A448080B-9F4B-4804-9BF5-1C0B125FEC26}"/>
    <pc:docChg chg="delSld modSld">
      <pc:chgData name="Ebinger, Elizabeth" userId="1c4a6973-0609-4207-b22d-990ae5a20f28" providerId="ADAL" clId="{A448080B-9F4B-4804-9BF5-1C0B125FEC26}" dt="2023-04-20T18:38:47.156" v="65" actId="1076"/>
      <pc:docMkLst>
        <pc:docMk/>
      </pc:docMkLst>
      <pc:sldChg chg="modNotesTx">
        <pc:chgData name="Ebinger, Elizabeth" userId="1c4a6973-0609-4207-b22d-990ae5a20f28" providerId="ADAL" clId="{A448080B-9F4B-4804-9BF5-1C0B125FEC26}" dt="2023-04-20T17:41:45.623" v="23" actId="20577"/>
        <pc:sldMkLst>
          <pc:docMk/>
          <pc:sldMk cId="3798597467" sldId="259"/>
        </pc:sldMkLst>
      </pc:sldChg>
      <pc:sldChg chg="modSp mod">
        <pc:chgData name="Ebinger, Elizabeth" userId="1c4a6973-0609-4207-b22d-990ae5a20f28" providerId="ADAL" clId="{A448080B-9F4B-4804-9BF5-1C0B125FEC26}" dt="2023-04-20T17:31:34.894" v="1" actId="20577"/>
        <pc:sldMkLst>
          <pc:docMk/>
          <pc:sldMk cId="1049126788" sldId="266"/>
        </pc:sldMkLst>
        <pc:spChg chg="mod">
          <ac:chgData name="Ebinger, Elizabeth" userId="1c4a6973-0609-4207-b22d-990ae5a20f28" providerId="ADAL" clId="{A448080B-9F4B-4804-9BF5-1C0B125FEC26}" dt="2023-04-20T17:31:34.894" v="1" actId="20577"/>
          <ac:spMkLst>
            <pc:docMk/>
            <pc:sldMk cId="1049126788" sldId="266"/>
            <ac:spMk id="8" creationId="{84B4A3C7-17F0-40E8-B8B1-E4C6A9050EED}"/>
          </ac:spMkLst>
        </pc:spChg>
      </pc:sldChg>
      <pc:sldChg chg="modNotesTx">
        <pc:chgData name="Ebinger, Elizabeth" userId="1c4a6973-0609-4207-b22d-990ae5a20f28" providerId="ADAL" clId="{A448080B-9F4B-4804-9BF5-1C0B125FEC26}" dt="2023-04-20T17:41:20.999" v="8" actId="20577"/>
        <pc:sldMkLst>
          <pc:docMk/>
          <pc:sldMk cId="3724728131" sldId="1698"/>
        </pc:sldMkLst>
      </pc:sldChg>
      <pc:sldChg chg="modNotesTx">
        <pc:chgData name="Ebinger, Elizabeth" userId="1c4a6973-0609-4207-b22d-990ae5a20f28" providerId="ADAL" clId="{A448080B-9F4B-4804-9BF5-1C0B125FEC26}" dt="2023-04-20T17:41:28.508" v="9"/>
        <pc:sldMkLst>
          <pc:docMk/>
          <pc:sldMk cId="3254445224" sldId="1699"/>
        </pc:sldMkLst>
      </pc:sldChg>
      <pc:sldChg chg="modNotesTx">
        <pc:chgData name="Ebinger, Elizabeth" userId="1c4a6973-0609-4207-b22d-990ae5a20f28" providerId="ADAL" clId="{A448080B-9F4B-4804-9BF5-1C0B125FEC26}" dt="2023-04-20T17:41:36.136" v="14" actId="20577"/>
        <pc:sldMkLst>
          <pc:docMk/>
          <pc:sldMk cId="1052252133" sldId="1736"/>
        </pc:sldMkLst>
      </pc:sldChg>
      <pc:sldChg chg="modNotesTx">
        <pc:chgData name="Ebinger, Elizabeth" userId="1c4a6973-0609-4207-b22d-990ae5a20f28" providerId="ADAL" clId="{A448080B-9F4B-4804-9BF5-1C0B125FEC26}" dt="2023-04-20T17:42:03.159" v="41" actId="20577"/>
        <pc:sldMkLst>
          <pc:docMk/>
          <pc:sldMk cId="3617639522" sldId="1796"/>
        </pc:sldMkLst>
      </pc:sldChg>
      <pc:sldChg chg="modNotesTx">
        <pc:chgData name="Ebinger, Elizabeth" userId="1c4a6973-0609-4207-b22d-990ae5a20f28" providerId="ADAL" clId="{A448080B-9F4B-4804-9BF5-1C0B125FEC26}" dt="2023-04-20T17:42:06.416" v="46" actId="20577"/>
        <pc:sldMkLst>
          <pc:docMk/>
          <pc:sldMk cId="2339122599" sldId="2088197851"/>
        </pc:sldMkLst>
      </pc:sldChg>
      <pc:sldChg chg="del">
        <pc:chgData name="Ebinger, Elizabeth" userId="1c4a6973-0609-4207-b22d-990ae5a20f28" providerId="ADAL" clId="{A448080B-9F4B-4804-9BF5-1C0B125FEC26}" dt="2023-04-20T18:38:17.156" v="47" actId="47"/>
        <pc:sldMkLst>
          <pc:docMk/>
          <pc:sldMk cId="1096508328" sldId="2088197852"/>
        </pc:sldMkLst>
      </pc:sldChg>
      <pc:sldChg chg="modSp mod modNotesTx">
        <pc:chgData name="Ebinger, Elizabeth" userId="1c4a6973-0609-4207-b22d-990ae5a20f28" providerId="ADAL" clId="{A448080B-9F4B-4804-9BF5-1C0B125FEC26}" dt="2023-04-20T17:41:51.911" v="29" actId="20577"/>
        <pc:sldMkLst>
          <pc:docMk/>
          <pc:sldMk cId="732708936" sldId="2088197867"/>
        </pc:sldMkLst>
        <pc:spChg chg="mod">
          <ac:chgData name="Ebinger, Elizabeth" userId="1c4a6973-0609-4207-b22d-990ae5a20f28" providerId="ADAL" clId="{A448080B-9F4B-4804-9BF5-1C0B125FEC26}" dt="2023-04-20T17:31:30.872" v="0" actId="20577"/>
          <ac:spMkLst>
            <pc:docMk/>
            <pc:sldMk cId="732708936" sldId="2088197867"/>
            <ac:spMk id="2" creationId="{F8DA9266-7341-40A1-A3FD-D869CB123806}"/>
          </ac:spMkLst>
        </pc:spChg>
      </pc:sldChg>
      <pc:sldChg chg="modNotesTx">
        <pc:chgData name="Ebinger, Elizabeth" userId="1c4a6973-0609-4207-b22d-990ae5a20f28" providerId="ADAL" clId="{A448080B-9F4B-4804-9BF5-1C0B125FEC26}" dt="2023-04-20T17:41:58.079" v="35" actId="20577"/>
        <pc:sldMkLst>
          <pc:docMk/>
          <pc:sldMk cId="1677037204" sldId="2088197874"/>
        </pc:sldMkLst>
      </pc:sldChg>
      <pc:sldChg chg="addSp modSp mod">
        <pc:chgData name="Ebinger, Elizabeth" userId="1c4a6973-0609-4207-b22d-990ae5a20f28" providerId="ADAL" clId="{A448080B-9F4B-4804-9BF5-1C0B125FEC26}" dt="2023-04-20T18:38:47.156" v="65" actId="1076"/>
        <pc:sldMkLst>
          <pc:docMk/>
          <pc:sldMk cId="3589074399" sldId="2088197875"/>
        </pc:sldMkLst>
        <pc:spChg chg="add mod">
          <ac:chgData name="Ebinger, Elizabeth" userId="1c4a6973-0609-4207-b22d-990ae5a20f28" providerId="ADAL" clId="{A448080B-9F4B-4804-9BF5-1C0B125FEC26}" dt="2023-04-20T18:38:47.156" v="65" actId="1076"/>
          <ac:spMkLst>
            <pc:docMk/>
            <pc:sldMk cId="3589074399" sldId="2088197875"/>
            <ac:spMk id="5" creationId="{0752EB4D-7DAE-6B0C-51F2-E0BA7B2D631A}"/>
          </ac:spMkLst>
        </pc:spChg>
      </pc:sldChg>
    </pc:docChg>
  </pc:docChgLst>
  <pc:docChgLst>
    <pc:chgData name="Ebinger, Elizabeth" userId="S::eebinger@trcsolutions.com::1c4a6973-0609-4207-b22d-990ae5a20f28" providerId="AD" clId="Web-{A9C909F0-C673-E72D-DB30-688AF6654A7A}"/>
    <pc:docChg chg="modSld">
      <pc:chgData name="Ebinger, Elizabeth" userId="S::eebinger@trcsolutions.com::1c4a6973-0609-4207-b22d-990ae5a20f28" providerId="AD" clId="Web-{A9C909F0-C673-E72D-DB30-688AF6654A7A}" dt="2023-03-13T21:04:05" v="0" actId="20577"/>
      <pc:docMkLst>
        <pc:docMk/>
      </pc:docMkLst>
      <pc:sldChg chg="modSp">
        <pc:chgData name="Ebinger, Elizabeth" userId="S::eebinger@trcsolutions.com::1c4a6973-0609-4207-b22d-990ae5a20f28" providerId="AD" clId="Web-{A9C909F0-C673-E72D-DB30-688AF6654A7A}" dt="2023-03-13T21:04:05" v="0" actId="20577"/>
        <pc:sldMkLst>
          <pc:docMk/>
          <pc:sldMk cId="1989669267" sldId="2088197870"/>
        </pc:sldMkLst>
        <pc:spChg chg="mod">
          <ac:chgData name="Ebinger, Elizabeth" userId="S::eebinger@trcsolutions.com::1c4a6973-0609-4207-b22d-990ae5a20f28" providerId="AD" clId="Web-{A9C909F0-C673-E72D-DB30-688AF6654A7A}" dt="2023-03-13T21:04:05" v="0" actId="20577"/>
          <ac:spMkLst>
            <pc:docMk/>
            <pc:sldMk cId="1989669267" sldId="2088197870"/>
            <ac:spMk id="2" creationId="{85DF9B47-0E65-5E54-114C-BD063DA4DC4A}"/>
          </ac:spMkLst>
        </pc:spChg>
      </pc:sldChg>
    </pc:docChg>
  </pc:docChgLst>
  <pc:docChgLst>
    <pc:chgData name="Ebinger, Elizabeth" userId="1c4a6973-0609-4207-b22d-990ae5a20f28" providerId="ADAL" clId="{A2891C3B-21B1-4C7C-A4A5-E5625BFCD48D}"/>
    <pc:docChg chg="undo custSel addSld delSld modSld delMainMaster">
      <pc:chgData name="Ebinger, Elizabeth" userId="1c4a6973-0609-4207-b22d-990ae5a20f28" providerId="ADAL" clId="{A2891C3B-21B1-4C7C-A4A5-E5625BFCD48D}" dt="2023-02-15T16:10:12.470" v="409" actId="5793"/>
      <pc:docMkLst>
        <pc:docMk/>
      </pc:docMkLst>
      <pc:sldChg chg="del">
        <pc:chgData name="Ebinger, Elizabeth" userId="1c4a6973-0609-4207-b22d-990ae5a20f28" providerId="ADAL" clId="{A2891C3B-21B1-4C7C-A4A5-E5625BFCD48D}" dt="2023-02-15T15:44:09.753" v="138" actId="47"/>
        <pc:sldMkLst>
          <pc:docMk/>
          <pc:sldMk cId="2130348960" sldId="310"/>
        </pc:sldMkLst>
      </pc:sldChg>
      <pc:sldChg chg="del">
        <pc:chgData name="Ebinger, Elizabeth" userId="1c4a6973-0609-4207-b22d-990ae5a20f28" providerId="ADAL" clId="{A2891C3B-21B1-4C7C-A4A5-E5625BFCD48D}" dt="2023-02-15T15:44:09.753" v="138" actId="47"/>
        <pc:sldMkLst>
          <pc:docMk/>
          <pc:sldMk cId="115950839" sldId="316"/>
        </pc:sldMkLst>
      </pc:sldChg>
      <pc:sldChg chg="del">
        <pc:chgData name="Ebinger, Elizabeth" userId="1c4a6973-0609-4207-b22d-990ae5a20f28" providerId="ADAL" clId="{A2891C3B-21B1-4C7C-A4A5-E5625BFCD48D}" dt="2023-02-15T15:44:09.753" v="138" actId="47"/>
        <pc:sldMkLst>
          <pc:docMk/>
          <pc:sldMk cId="3237137808" sldId="324"/>
        </pc:sldMkLst>
      </pc:sldChg>
      <pc:sldChg chg="del">
        <pc:chgData name="Ebinger, Elizabeth" userId="1c4a6973-0609-4207-b22d-990ae5a20f28" providerId="ADAL" clId="{A2891C3B-21B1-4C7C-A4A5-E5625BFCD48D}" dt="2023-02-15T15:44:09.753" v="138" actId="47"/>
        <pc:sldMkLst>
          <pc:docMk/>
          <pc:sldMk cId="3181761141" sldId="410"/>
        </pc:sldMkLst>
      </pc:sldChg>
      <pc:sldChg chg="add modNotesTx">
        <pc:chgData name="Ebinger, Elizabeth" userId="1c4a6973-0609-4207-b22d-990ae5a20f28" providerId="ADAL" clId="{A2891C3B-21B1-4C7C-A4A5-E5625BFCD48D}" dt="2023-02-15T16:08:27.343" v="345"/>
        <pc:sldMkLst>
          <pc:docMk/>
          <pc:sldMk cId="1662976975" sldId="411"/>
        </pc:sldMkLst>
      </pc:sldChg>
      <pc:sldChg chg="modSp mod">
        <pc:chgData name="Ebinger, Elizabeth" userId="1c4a6973-0609-4207-b22d-990ae5a20f28" providerId="ADAL" clId="{A2891C3B-21B1-4C7C-A4A5-E5625BFCD48D}" dt="2023-02-15T15:35:48.541" v="10" actId="20577"/>
        <pc:sldMkLst>
          <pc:docMk/>
          <pc:sldMk cId="288353557" sldId="696"/>
        </pc:sldMkLst>
        <pc:spChg chg="mod">
          <ac:chgData name="Ebinger, Elizabeth" userId="1c4a6973-0609-4207-b22d-990ae5a20f28" providerId="ADAL" clId="{A2891C3B-21B1-4C7C-A4A5-E5625BFCD48D}" dt="2023-02-15T15:35:48.541" v="10" actId="20577"/>
          <ac:spMkLst>
            <pc:docMk/>
            <pc:sldMk cId="288353557" sldId="696"/>
            <ac:spMk id="8" creationId="{E33EAFE6-1283-4590-8FF0-5090795564ED}"/>
          </ac:spMkLst>
        </pc:spChg>
      </pc:sldChg>
      <pc:sldChg chg="modNotesTx">
        <pc:chgData name="Ebinger, Elizabeth" userId="1c4a6973-0609-4207-b22d-990ae5a20f28" providerId="ADAL" clId="{A2891C3B-21B1-4C7C-A4A5-E5625BFCD48D}" dt="2023-02-15T16:09:21.081" v="399" actId="20577"/>
        <pc:sldMkLst>
          <pc:docMk/>
          <pc:sldMk cId="880201635" sldId="970"/>
        </pc:sldMkLst>
      </pc:sldChg>
      <pc:sldChg chg="modSp mod">
        <pc:chgData name="Ebinger, Elizabeth" userId="1c4a6973-0609-4207-b22d-990ae5a20f28" providerId="ADAL" clId="{A2891C3B-21B1-4C7C-A4A5-E5625BFCD48D}" dt="2023-02-15T15:35:38.994" v="1" actId="13926"/>
        <pc:sldMkLst>
          <pc:docMk/>
          <pc:sldMk cId="1654349611" sldId="1663"/>
        </pc:sldMkLst>
        <pc:spChg chg="mod">
          <ac:chgData name="Ebinger, Elizabeth" userId="1c4a6973-0609-4207-b22d-990ae5a20f28" providerId="ADAL" clId="{A2891C3B-21B1-4C7C-A4A5-E5625BFCD48D}" dt="2023-02-15T15:35:38.994" v="1" actId="13926"/>
          <ac:spMkLst>
            <pc:docMk/>
            <pc:sldMk cId="1654349611" sldId="1663"/>
            <ac:spMk id="6" creationId="{BB7A7869-4042-4777-A6B1-992C835B3F10}"/>
          </ac:spMkLst>
        </pc:spChg>
      </pc:sldChg>
      <pc:sldChg chg="modNotesTx">
        <pc:chgData name="Ebinger, Elizabeth" userId="1c4a6973-0609-4207-b22d-990ae5a20f28" providerId="ADAL" clId="{A2891C3B-21B1-4C7C-A4A5-E5625BFCD48D}" dt="2023-02-15T16:10:12.470" v="409" actId="5793"/>
        <pc:sldMkLst>
          <pc:docMk/>
          <pc:sldMk cId="1492622211" sldId="1671"/>
        </pc:sldMkLst>
      </pc:sldChg>
      <pc:sldChg chg="addSp delSp modSp mod">
        <pc:chgData name="Ebinger, Elizabeth" userId="1c4a6973-0609-4207-b22d-990ae5a20f28" providerId="ADAL" clId="{A2891C3B-21B1-4C7C-A4A5-E5625BFCD48D}" dt="2023-02-15T15:40:56.884" v="131" actId="1076"/>
        <pc:sldMkLst>
          <pc:docMk/>
          <pc:sldMk cId="2747219865" sldId="1680"/>
        </pc:sldMkLst>
        <pc:spChg chg="mod">
          <ac:chgData name="Ebinger, Elizabeth" userId="1c4a6973-0609-4207-b22d-990ae5a20f28" providerId="ADAL" clId="{A2891C3B-21B1-4C7C-A4A5-E5625BFCD48D}" dt="2023-02-15T15:40:56.884" v="131" actId="1076"/>
          <ac:spMkLst>
            <pc:docMk/>
            <pc:sldMk cId="2747219865" sldId="1680"/>
            <ac:spMk id="2" creationId="{2E8DFBDF-9406-4421-93F5-6B10AF47A875}"/>
          </ac:spMkLst>
        </pc:spChg>
        <pc:spChg chg="mod">
          <ac:chgData name="Ebinger, Elizabeth" userId="1c4a6973-0609-4207-b22d-990ae5a20f28" providerId="ADAL" clId="{A2891C3B-21B1-4C7C-A4A5-E5625BFCD48D}" dt="2023-02-15T15:36:04.100" v="21" actId="20577"/>
          <ac:spMkLst>
            <pc:docMk/>
            <pc:sldMk cId="2747219865" sldId="1680"/>
            <ac:spMk id="4" creationId="{0423F3D7-09AE-423D-8046-D5B61FAE7E82}"/>
          </ac:spMkLst>
        </pc:spChg>
        <pc:spChg chg="add del mod">
          <ac:chgData name="Ebinger, Elizabeth" userId="1c4a6973-0609-4207-b22d-990ae5a20f28" providerId="ADAL" clId="{A2891C3B-21B1-4C7C-A4A5-E5625BFCD48D}" dt="2023-02-15T15:40:51.651" v="130" actId="478"/>
          <ac:spMkLst>
            <pc:docMk/>
            <pc:sldMk cId="2747219865" sldId="1680"/>
            <ac:spMk id="5" creationId="{1FF9DD42-D8D1-E772-9962-F8627E92CEC4}"/>
          </ac:spMkLst>
        </pc:spChg>
      </pc:sldChg>
      <pc:sldChg chg="modSp mod">
        <pc:chgData name="Ebinger, Elizabeth" userId="1c4a6973-0609-4207-b22d-990ae5a20f28" providerId="ADAL" clId="{A2891C3B-21B1-4C7C-A4A5-E5625BFCD48D}" dt="2023-02-15T15:37:50.675" v="56" actId="20577"/>
        <pc:sldMkLst>
          <pc:docMk/>
          <pc:sldMk cId="3940393456" sldId="1697"/>
        </pc:sldMkLst>
        <pc:spChg chg="mod">
          <ac:chgData name="Ebinger, Elizabeth" userId="1c4a6973-0609-4207-b22d-990ae5a20f28" providerId="ADAL" clId="{A2891C3B-21B1-4C7C-A4A5-E5625BFCD48D}" dt="2023-02-15T15:37:50.675" v="56" actId="20577"/>
          <ac:spMkLst>
            <pc:docMk/>
            <pc:sldMk cId="3940393456" sldId="1697"/>
            <ac:spMk id="20" creationId="{512812A8-9744-44C6-B492-769F7A57D17C}"/>
          </ac:spMkLst>
        </pc:spChg>
      </pc:sldChg>
      <pc:sldChg chg="modNotesTx">
        <pc:chgData name="Ebinger, Elizabeth" userId="1c4a6973-0609-4207-b22d-990ae5a20f28" providerId="ADAL" clId="{A2891C3B-21B1-4C7C-A4A5-E5625BFCD48D}" dt="2023-02-15T16:07:35.742" v="303" actId="20577"/>
        <pc:sldMkLst>
          <pc:docMk/>
          <pc:sldMk cId="3724728131" sldId="1698"/>
        </pc:sldMkLst>
      </pc:sldChg>
      <pc:sldChg chg="add del modNotesTx">
        <pc:chgData name="Ebinger, Elizabeth" userId="1c4a6973-0609-4207-b22d-990ae5a20f28" providerId="ADAL" clId="{A2891C3B-21B1-4C7C-A4A5-E5625BFCD48D}" dt="2023-02-15T16:07:41.507" v="309" actId="20577"/>
        <pc:sldMkLst>
          <pc:docMk/>
          <pc:sldMk cId="3254445224" sldId="1699"/>
        </pc:sldMkLst>
      </pc:sldChg>
      <pc:sldChg chg="add del modNotesTx">
        <pc:chgData name="Ebinger, Elizabeth" userId="1c4a6973-0609-4207-b22d-990ae5a20f28" providerId="ADAL" clId="{A2891C3B-21B1-4C7C-A4A5-E5625BFCD48D}" dt="2023-02-15T16:08:05.788" v="332" actId="20577"/>
        <pc:sldMkLst>
          <pc:docMk/>
          <pc:sldMk cId="1052252133" sldId="1736"/>
        </pc:sldMkLst>
      </pc:sldChg>
      <pc:sldChg chg="add del modNotesTx">
        <pc:chgData name="Ebinger, Elizabeth" userId="1c4a6973-0609-4207-b22d-990ae5a20f28" providerId="ADAL" clId="{A2891C3B-21B1-4C7C-A4A5-E5625BFCD48D}" dt="2023-02-15T16:07:49.456" v="312"/>
        <pc:sldMkLst>
          <pc:docMk/>
          <pc:sldMk cId="3952862948" sldId="1740"/>
        </pc:sldMkLst>
      </pc:sldChg>
      <pc:sldChg chg="add del modNotesTx">
        <pc:chgData name="Ebinger, Elizabeth" userId="1c4a6973-0609-4207-b22d-990ae5a20f28" providerId="ADAL" clId="{A2891C3B-21B1-4C7C-A4A5-E5625BFCD48D}" dt="2023-02-15T16:07:50.579" v="313"/>
        <pc:sldMkLst>
          <pc:docMk/>
          <pc:sldMk cId="3043551669" sldId="1758"/>
        </pc:sldMkLst>
      </pc:sldChg>
      <pc:sldChg chg="add del modNotesTx">
        <pc:chgData name="Ebinger, Elizabeth" userId="1c4a6973-0609-4207-b22d-990ae5a20f28" providerId="ADAL" clId="{A2891C3B-21B1-4C7C-A4A5-E5625BFCD48D}" dt="2023-02-15T16:07:51.992" v="314"/>
        <pc:sldMkLst>
          <pc:docMk/>
          <pc:sldMk cId="4134458299" sldId="1759"/>
        </pc:sldMkLst>
      </pc:sldChg>
      <pc:sldChg chg="add del modNotesTx">
        <pc:chgData name="Ebinger, Elizabeth" userId="1c4a6973-0609-4207-b22d-990ae5a20f28" providerId="ADAL" clId="{A2891C3B-21B1-4C7C-A4A5-E5625BFCD48D}" dt="2023-02-15T16:07:55.747" v="316"/>
        <pc:sldMkLst>
          <pc:docMk/>
          <pc:sldMk cId="2305161239" sldId="1760"/>
        </pc:sldMkLst>
      </pc:sldChg>
      <pc:sldChg chg="add del modNotesTx">
        <pc:chgData name="Ebinger, Elizabeth" userId="1c4a6973-0609-4207-b22d-990ae5a20f28" providerId="ADAL" clId="{A2891C3B-21B1-4C7C-A4A5-E5625BFCD48D}" dt="2023-02-15T16:08:02.031" v="320"/>
        <pc:sldMkLst>
          <pc:docMk/>
          <pc:sldMk cId="3519499420" sldId="1765"/>
        </pc:sldMkLst>
      </pc:sldChg>
      <pc:sldChg chg="add del modNotesTx">
        <pc:chgData name="Ebinger, Elizabeth" userId="1c4a6973-0609-4207-b22d-990ae5a20f28" providerId="ADAL" clId="{A2891C3B-21B1-4C7C-A4A5-E5625BFCD48D}" dt="2023-02-15T16:07:59.535" v="318"/>
        <pc:sldMkLst>
          <pc:docMk/>
          <pc:sldMk cId="3888183787" sldId="1768"/>
        </pc:sldMkLst>
      </pc:sldChg>
      <pc:sldChg chg="add del modNotesTx">
        <pc:chgData name="Ebinger, Elizabeth" userId="1c4a6973-0609-4207-b22d-990ae5a20f28" providerId="ADAL" clId="{A2891C3B-21B1-4C7C-A4A5-E5625BFCD48D}" dt="2023-02-15T16:07:56.842" v="317"/>
        <pc:sldMkLst>
          <pc:docMk/>
          <pc:sldMk cId="488168762" sldId="1771"/>
        </pc:sldMkLst>
      </pc:sldChg>
      <pc:sldChg chg="add del modNotesTx">
        <pc:chgData name="Ebinger, Elizabeth" userId="1c4a6973-0609-4207-b22d-990ae5a20f28" providerId="ADAL" clId="{A2891C3B-21B1-4C7C-A4A5-E5625BFCD48D}" dt="2023-02-15T16:08:00.873" v="319"/>
        <pc:sldMkLst>
          <pc:docMk/>
          <pc:sldMk cId="503171815" sldId="1772"/>
        </pc:sldMkLst>
      </pc:sldChg>
      <pc:sldChg chg="add del modNotesTx">
        <pc:chgData name="Ebinger, Elizabeth" userId="1c4a6973-0609-4207-b22d-990ae5a20f28" providerId="ADAL" clId="{A2891C3B-21B1-4C7C-A4A5-E5625BFCD48D}" dt="2023-02-15T16:07:46.365" v="310"/>
        <pc:sldMkLst>
          <pc:docMk/>
          <pc:sldMk cId="203376617" sldId="1773"/>
        </pc:sldMkLst>
      </pc:sldChg>
      <pc:sldChg chg="add del modNotesTx">
        <pc:chgData name="Ebinger, Elizabeth" userId="1c4a6973-0609-4207-b22d-990ae5a20f28" providerId="ADAL" clId="{A2891C3B-21B1-4C7C-A4A5-E5625BFCD48D}" dt="2023-02-15T16:07:47.935" v="311"/>
        <pc:sldMkLst>
          <pc:docMk/>
          <pc:sldMk cId="2011910174" sldId="1774"/>
        </pc:sldMkLst>
      </pc:sldChg>
      <pc:sldChg chg="add del">
        <pc:chgData name="Ebinger, Elizabeth" userId="1c4a6973-0609-4207-b22d-990ae5a20f28" providerId="ADAL" clId="{A2891C3B-21B1-4C7C-A4A5-E5625BFCD48D}" dt="2023-02-15T15:42:55.232" v="134" actId="47"/>
        <pc:sldMkLst>
          <pc:docMk/>
          <pc:sldMk cId="3675754323" sldId="1775"/>
        </pc:sldMkLst>
      </pc:sldChg>
      <pc:sldChg chg="add del modNotesTx">
        <pc:chgData name="Ebinger, Elizabeth" userId="1c4a6973-0609-4207-b22d-990ae5a20f28" providerId="ADAL" clId="{A2891C3B-21B1-4C7C-A4A5-E5625BFCD48D}" dt="2023-02-15T16:07:53.151" v="315"/>
        <pc:sldMkLst>
          <pc:docMk/>
          <pc:sldMk cId="3784082019" sldId="1782"/>
        </pc:sldMkLst>
      </pc:sldChg>
      <pc:sldChg chg="add del">
        <pc:chgData name="Ebinger, Elizabeth" userId="1c4a6973-0609-4207-b22d-990ae5a20f28" providerId="ADAL" clId="{A2891C3B-21B1-4C7C-A4A5-E5625BFCD48D}" dt="2023-02-15T15:42:55.232" v="134" actId="47"/>
        <pc:sldMkLst>
          <pc:docMk/>
          <pc:sldMk cId="2458195807" sldId="1784"/>
        </pc:sldMkLst>
      </pc:sldChg>
      <pc:sldChg chg="add del">
        <pc:chgData name="Ebinger, Elizabeth" userId="1c4a6973-0609-4207-b22d-990ae5a20f28" providerId="ADAL" clId="{A2891C3B-21B1-4C7C-A4A5-E5625BFCD48D}" dt="2023-02-15T15:42:55.232" v="134" actId="47"/>
        <pc:sldMkLst>
          <pc:docMk/>
          <pc:sldMk cId="1350493993" sldId="1785"/>
        </pc:sldMkLst>
      </pc:sldChg>
      <pc:sldChg chg="modNotesTx">
        <pc:chgData name="Ebinger, Elizabeth" userId="1c4a6973-0609-4207-b22d-990ae5a20f28" providerId="ADAL" clId="{A2891C3B-21B1-4C7C-A4A5-E5625BFCD48D}" dt="2023-02-15T16:08:34.891" v="352" actId="20577"/>
        <pc:sldMkLst>
          <pc:docMk/>
          <pc:sldMk cId="3617639522" sldId="1796"/>
        </pc:sldMkLst>
      </pc:sldChg>
      <pc:sldChg chg="modNotesTx">
        <pc:chgData name="Ebinger, Elizabeth" userId="1c4a6973-0609-4207-b22d-990ae5a20f28" providerId="ADAL" clId="{A2891C3B-21B1-4C7C-A4A5-E5625BFCD48D}" dt="2023-02-15T16:08:38.610" v="358" actId="20577"/>
        <pc:sldMkLst>
          <pc:docMk/>
          <pc:sldMk cId="1577665686" sldId="2088197834"/>
        </pc:sldMkLst>
      </pc:sldChg>
      <pc:sldChg chg="del">
        <pc:chgData name="Ebinger, Elizabeth" userId="1c4a6973-0609-4207-b22d-990ae5a20f28" providerId="ADAL" clId="{A2891C3B-21B1-4C7C-A4A5-E5625BFCD48D}" dt="2023-02-15T15:37:23.950" v="25" actId="47"/>
        <pc:sldMkLst>
          <pc:docMk/>
          <pc:sldMk cId="756621934" sldId="2088197836"/>
        </pc:sldMkLst>
      </pc:sldChg>
      <pc:sldChg chg="del">
        <pc:chgData name="Ebinger, Elizabeth" userId="1c4a6973-0609-4207-b22d-990ae5a20f28" providerId="ADAL" clId="{A2891C3B-21B1-4C7C-A4A5-E5625BFCD48D}" dt="2023-02-15T15:37:23.950" v="25" actId="47"/>
        <pc:sldMkLst>
          <pc:docMk/>
          <pc:sldMk cId="3566521481" sldId="2088197837"/>
        </pc:sldMkLst>
      </pc:sldChg>
      <pc:sldChg chg="del">
        <pc:chgData name="Ebinger, Elizabeth" userId="1c4a6973-0609-4207-b22d-990ae5a20f28" providerId="ADAL" clId="{A2891C3B-21B1-4C7C-A4A5-E5625BFCD48D}" dt="2023-02-15T15:37:23.950" v="25" actId="47"/>
        <pc:sldMkLst>
          <pc:docMk/>
          <pc:sldMk cId="1190296356" sldId="2088197841"/>
        </pc:sldMkLst>
      </pc:sldChg>
      <pc:sldChg chg="del">
        <pc:chgData name="Ebinger, Elizabeth" userId="1c4a6973-0609-4207-b22d-990ae5a20f28" providerId="ADAL" clId="{A2891C3B-21B1-4C7C-A4A5-E5625BFCD48D}" dt="2023-02-15T15:37:23.950" v="25" actId="47"/>
        <pc:sldMkLst>
          <pc:docMk/>
          <pc:sldMk cId="1255457270" sldId="2088197843"/>
        </pc:sldMkLst>
      </pc:sldChg>
      <pc:sldChg chg="del mod modShow">
        <pc:chgData name="Ebinger, Elizabeth" userId="1c4a6973-0609-4207-b22d-990ae5a20f28" providerId="ADAL" clId="{A2891C3B-21B1-4C7C-A4A5-E5625BFCD48D}" dt="2023-02-15T15:59:27.802" v="293" actId="47"/>
        <pc:sldMkLst>
          <pc:docMk/>
          <pc:sldMk cId="1527791310" sldId="2088197845"/>
        </pc:sldMkLst>
      </pc:sldChg>
      <pc:sldChg chg="del mod modShow">
        <pc:chgData name="Ebinger, Elizabeth" userId="1c4a6973-0609-4207-b22d-990ae5a20f28" providerId="ADAL" clId="{A2891C3B-21B1-4C7C-A4A5-E5625BFCD48D}" dt="2023-02-15T15:59:27.802" v="293" actId="47"/>
        <pc:sldMkLst>
          <pc:docMk/>
          <pc:sldMk cId="90844833" sldId="2088197846"/>
        </pc:sldMkLst>
      </pc:sldChg>
      <pc:sldChg chg="add modNotesTx">
        <pc:chgData name="Ebinger, Elizabeth" userId="1c4a6973-0609-4207-b22d-990ae5a20f28" providerId="ADAL" clId="{A2891C3B-21B1-4C7C-A4A5-E5625BFCD48D}" dt="2023-02-15T16:08:16.653" v="342" actId="20577"/>
        <pc:sldMkLst>
          <pc:docMk/>
          <pc:sldMk cId="342374707" sldId="2088197847"/>
        </pc:sldMkLst>
      </pc:sldChg>
      <pc:sldChg chg="modSp add mod modNotesTx">
        <pc:chgData name="Ebinger, Elizabeth" userId="1c4a6973-0609-4207-b22d-990ae5a20f28" providerId="ADAL" clId="{A2891C3B-21B1-4C7C-A4A5-E5625BFCD48D}" dt="2023-02-15T16:08:22.679" v="343"/>
        <pc:sldMkLst>
          <pc:docMk/>
          <pc:sldMk cId="3754935890" sldId="2088197848"/>
        </pc:sldMkLst>
        <pc:spChg chg="mod">
          <ac:chgData name="Ebinger, Elizabeth" userId="1c4a6973-0609-4207-b22d-990ae5a20f28" providerId="ADAL" clId="{A2891C3B-21B1-4C7C-A4A5-E5625BFCD48D}" dt="2023-02-15T15:44:04.172" v="136" actId="27636"/>
          <ac:spMkLst>
            <pc:docMk/>
            <pc:sldMk cId="3754935890" sldId="2088197848"/>
            <ac:spMk id="2" creationId="{EBED7CE9-4DDF-42C3-A681-B46E4F7D623D}"/>
          </ac:spMkLst>
        </pc:spChg>
      </pc:sldChg>
      <pc:sldChg chg="modSp add mod modNotesTx">
        <pc:chgData name="Ebinger, Elizabeth" userId="1c4a6973-0609-4207-b22d-990ae5a20f28" providerId="ADAL" clId="{A2891C3B-21B1-4C7C-A4A5-E5625BFCD48D}" dt="2023-02-15T16:08:24.275" v="344"/>
        <pc:sldMkLst>
          <pc:docMk/>
          <pc:sldMk cId="659212084" sldId="2088197849"/>
        </pc:sldMkLst>
        <pc:spChg chg="mod">
          <ac:chgData name="Ebinger, Elizabeth" userId="1c4a6973-0609-4207-b22d-990ae5a20f28" providerId="ADAL" clId="{A2891C3B-21B1-4C7C-A4A5-E5625BFCD48D}" dt="2023-02-15T15:44:04.176" v="137" actId="27636"/>
          <ac:spMkLst>
            <pc:docMk/>
            <pc:sldMk cId="659212084" sldId="2088197849"/>
            <ac:spMk id="2" creationId="{EBED7CE9-4DDF-42C3-A681-B46E4F7D623D}"/>
          </ac:spMkLst>
        </pc:spChg>
      </pc:sldChg>
      <pc:sldChg chg="add modNotesTx">
        <pc:chgData name="Ebinger, Elizabeth" userId="1c4a6973-0609-4207-b22d-990ae5a20f28" providerId="ADAL" clId="{A2891C3B-21B1-4C7C-A4A5-E5625BFCD48D}" dt="2023-02-15T16:08:29.259" v="346"/>
        <pc:sldMkLst>
          <pc:docMk/>
          <pc:sldMk cId="2448320159" sldId="2088197850"/>
        </pc:sldMkLst>
      </pc:sldChg>
      <pc:sldChg chg="modSp add mod modNotesTx">
        <pc:chgData name="Ebinger, Elizabeth" userId="1c4a6973-0609-4207-b22d-990ae5a20f28" providerId="ADAL" clId="{A2891C3B-21B1-4C7C-A4A5-E5625BFCD48D}" dt="2023-02-15T16:09:55.847" v="403" actId="20577"/>
        <pc:sldMkLst>
          <pc:docMk/>
          <pc:sldMk cId="2339122599" sldId="2088197851"/>
        </pc:sldMkLst>
        <pc:spChg chg="mod">
          <ac:chgData name="Ebinger, Elizabeth" userId="1c4a6973-0609-4207-b22d-990ae5a20f28" providerId="ADAL" clId="{A2891C3B-21B1-4C7C-A4A5-E5625BFCD48D}" dt="2023-02-15T15:45:21.638" v="242" actId="20577"/>
          <ac:spMkLst>
            <pc:docMk/>
            <pc:sldMk cId="2339122599" sldId="2088197851"/>
            <ac:spMk id="6" creationId="{9F64D5FC-1B4F-4CD9-AFEC-8095129CFAAE}"/>
          </ac:spMkLst>
        </pc:spChg>
      </pc:sldChg>
      <pc:sldChg chg="addSp delSp modSp add mod modNotesTx">
        <pc:chgData name="Ebinger, Elizabeth" userId="1c4a6973-0609-4207-b22d-990ae5a20f28" providerId="ADAL" clId="{A2891C3B-21B1-4C7C-A4A5-E5625BFCD48D}" dt="2023-02-15T16:10:03.727" v="407" actId="20577"/>
        <pc:sldMkLst>
          <pc:docMk/>
          <pc:sldMk cId="1096508328" sldId="2088197852"/>
        </pc:sldMkLst>
        <pc:spChg chg="mod">
          <ac:chgData name="Ebinger, Elizabeth" userId="1c4a6973-0609-4207-b22d-990ae5a20f28" providerId="ADAL" clId="{A2891C3B-21B1-4C7C-A4A5-E5625BFCD48D}" dt="2023-02-15T15:45:34.645" v="263" actId="20577"/>
          <ac:spMkLst>
            <pc:docMk/>
            <pc:sldMk cId="1096508328" sldId="2088197852"/>
            <ac:spMk id="4" creationId="{26EEEABA-466D-4FFD-9651-E37293C7EBED}"/>
          </ac:spMkLst>
        </pc:spChg>
        <pc:spChg chg="del">
          <ac:chgData name="Ebinger, Elizabeth" userId="1c4a6973-0609-4207-b22d-990ae5a20f28" providerId="ADAL" clId="{A2891C3B-21B1-4C7C-A4A5-E5625BFCD48D}" dt="2023-02-15T15:45:42.581" v="265" actId="478"/>
          <ac:spMkLst>
            <pc:docMk/>
            <pc:sldMk cId="1096508328" sldId="2088197852"/>
            <ac:spMk id="9" creationId="{57BF4F5D-3D83-4A87-A5E3-023A92175D7F}"/>
          </ac:spMkLst>
        </pc:spChg>
        <pc:grpChg chg="del">
          <ac:chgData name="Ebinger, Elizabeth" userId="1c4a6973-0609-4207-b22d-990ae5a20f28" providerId="ADAL" clId="{A2891C3B-21B1-4C7C-A4A5-E5625BFCD48D}" dt="2023-02-15T15:45:38.493" v="264" actId="478"/>
          <ac:grpSpMkLst>
            <pc:docMk/>
            <pc:sldMk cId="1096508328" sldId="2088197852"/>
            <ac:grpSpMk id="8" creationId="{E696C107-F4E5-4F76-8EC0-BA6537A06A52}"/>
          </ac:grpSpMkLst>
        </pc:grpChg>
        <pc:graphicFrameChg chg="add mod modGraphic">
          <ac:chgData name="Ebinger, Elizabeth" userId="1c4a6973-0609-4207-b22d-990ae5a20f28" providerId="ADAL" clId="{A2891C3B-21B1-4C7C-A4A5-E5625BFCD48D}" dt="2023-02-15T15:58:02.113" v="292" actId="122"/>
          <ac:graphicFrameMkLst>
            <pc:docMk/>
            <pc:sldMk cId="1096508328" sldId="2088197852"/>
            <ac:graphicFrameMk id="2" creationId="{AC3D089A-756D-FFA5-260A-0CD515FF422F}"/>
          </ac:graphicFrameMkLst>
        </pc:graphicFrameChg>
      </pc:sldChg>
      <pc:sldMasterChg chg="delSldLayout">
        <pc:chgData name="Ebinger, Elizabeth" userId="1c4a6973-0609-4207-b22d-990ae5a20f28" providerId="ADAL" clId="{A2891C3B-21B1-4C7C-A4A5-E5625BFCD48D}" dt="2023-02-15T15:42:55.232" v="134" actId="47"/>
        <pc:sldMasterMkLst>
          <pc:docMk/>
          <pc:sldMasterMk cId="3564126175" sldId="2147483692"/>
        </pc:sldMasterMkLst>
        <pc:sldLayoutChg chg="del">
          <pc:chgData name="Ebinger, Elizabeth" userId="1c4a6973-0609-4207-b22d-990ae5a20f28" providerId="ADAL" clId="{A2891C3B-21B1-4C7C-A4A5-E5625BFCD48D}" dt="2023-02-15T15:41:09.644" v="132" actId="47"/>
          <pc:sldLayoutMkLst>
            <pc:docMk/>
            <pc:sldMasterMk cId="3564126175" sldId="2147483692"/>
            <pc:sldLayoutMk cId="2083556326" sldId="2147483839"/>
          </pc:sldLayoutMkLst>
        </pc:sldLayoutChg>
        <pc:sldLayoutChg chg="del">
          <pc:chgData name="Ebinger, Elizabeth" userId="1c4a6973-0609-4207-b22d-990ae5a20f28" providerId="ADAL" clId="{A2891C3B-21B1-4C7C-A4A5-E5625BFCD48D}" dt="2023-02-15T15:42:55.232" v="134" actId="47"/>
          <pc:sldLayoutMkLst>
            <pc:docMk/>
            <pc:sldMasterMk cId="3564126175" sldId="2147483692"/>
            <pc:sldLayoutMk cId="3295271421" sldId="2147483840"/>
          </pc:sldLayoutMkLst>
        </pc:sldLayoutChg>
      </pc:sldMasterChg>
      <pc:sldMasterChg chg="del delSldLayout">
        <pc:chgData name="Ebinger, Elizabeth" userId="1c4a6973-0609-4207-b22d-990ae5a20f28" providerId="ADAL" clId="{A2891C3B-21B1-4C7C-A4A5-E5625BFCD48D}" dt="2023-02-15T15:44:38.582" v="168" actId="2696"/>
        <pc:sldMasterMkLst>
          <pc:docMk/>
          <pc:sldMasterMk cId="549967806" sldId="2147483735"/>
        </pc:sldMasterMkLst>
        <pc:sldLayoutChg chg="del">
          <pc:chgData name="Ebinger, Elizabeth" userId="1c4a6973-0609-4207-b22d-990ae5a20f28" providerId="ADAL" clId="{A2891C3B-21B1-4C7C-A4A5-E5625BFCD48D}" dt="2023-02-15T15:44:38.291" v="139" actId="2696"/>
          <pc:sldLayoutMkLst>
            <pc:docMk/>
            <pc:sldMasterMk cId="549967806" sldId="2147483735"/>
            <pc:sldLayoutMk cId="1061284789" sldId="2147483736"/>
          </pc:sldLayoutMkLst>
        </pc:sldLayoutChg>
        <pc:sldLayoutChg chg="del">
          <pc:chgData name="Ebinger, Elizabeth" userId="1c4a6973-0609-4207-b22d-990ae5a20f28" providerId="ADAL" clId="{A2891C3B-21B1-4C7C-A4A5-E5625BFCD48D}" dt="2023-02-15T15:44:38.345" v="140" actId="2696"/>
          <pc:sldLayoutMkLst>
            <pc:docMk/>
            <pc:sldMasterMk cId="549967806" sldId="2147483735"/>
            <pc:sldLayoutMk cId="1536463046" sldId="2147483737"/>
          </pc:sldLayoutMkLst>
        </pc:sldLayoutChg>
        <pc:sldLayoutChg chg="del">
          <pc:chgData name="Ebinger, Elizabeth" userId="1c4a6973-0609-4207-b22d-990ae5a20f28" providerId="ADAL" clId="{A2891C3B-21B1-4C7C-A4A5-E5625BFCD48D}" dt="2023-02-15T15:44:38.350" v="141" actId="2696"/>
          <pc:sldLayoutMkLst>
            <pc:docMk/>
            <pc:sldMasterMk cId="549967806" sldId="2147483735"/>
            <pc:sldLayoutMk cId="3381157394" sldId="2147483738"/>
          </pc:sldLayoutMkLst>
        </pc:sldLayoutChg>
        <pc:sldLayoutChg chg="del">
          <pc:chgData name="Ebinger, Elizabeth" userId="1c4a6973-0609-4207-b22d-990ae5a20f28" providerId="ADAL" clId="{A2891C3B-21B1-4C7C-A4A5-E5625BFCD48D}" dt="2023-02-15T15:44:38.356" v="142" actId="2696"/>
          <pc:sldLayoutMkLst>
            <pc:docMk/>
            <pc:sldMasterMk cId="549967806" sldId="2147483735"/>
            <pc:sldLayoutMk cId="2409847610" sldId="2147483739"/>
          </pc:sldLayoutMkLst>
        </pc:sldLayoutChg>
        <pc:sldLayoutChg chg="del">
          <pc:chgData name="Ebinger, Elizabeth" userId="1c4a6973-0609-4207-b22d-990ae5a20f28" providerId="ADAL" clId="{A2891C3B-21B1-4C7C-A4A5-E5625BFCD48D}" dt="2023-02-15T15:44:38.361" v="143" actId="2696"/>
          <pc:sldLayoutMkLst>
            <pc:docMk/>
            <pc:sldMasterMk cId="549967806" sldId="2147483735"/>
            <pc:sldLayoutMk cId="2843146248" sldId="2147483740"/>
          </pc:sldLayoutMkLst>
        </pc:sldLayoutChg>
        <pc:sldLayoutChg chg="del">
          <pc:chgData name="Ebinger, Elizabeth" userId="1c4a6973-0609-4207-b22d-990ae5a20f28" providerId="ADAL" clId="{A2891C3B-21B1-4C7C-A4A5-E5625BFCD48D}" dt="2023-02-15T15:44:38.391" v="144" actId="2696"/>
          <pc:sldLayoutMkLst>
            <pc:docMk/>
            <pc:sldMasterMk cId="549967806" sldId="2147483735"/>
            <pc:sldLayoutMk cId="2553605902" sldId="2147483741"/>
          </pc:sldLayoutMkLst>
        </pc:sldLayoutChg>
        <pc:sldLayoutChg chg="del">
          <pc:chgData name="Ebinger, Elizabeth" userId="1c4a6973-0609-4207-b22d-990ae5a20f28" providerId="ADAL" clId="{A2891C3B-21B1-4C7C-A4A5-E5625BFCD48D}" dt="2023-02-15T15:44:38.444" v="145" actId="2696"/>
          <pc:sldLayoutMkLst>
            <pc:docMk/>
            <pc:sldMasterMk cId="549967806" sldId="2147483735"/>
            <pc:sldLayoutMk cId="770785030" sldId="2147483742"/>
          </pc:sldLayoutMkLst>
        </pc:sldLayoutChg>
        <pc:sldLayoutChg chg="del">
          <pc:chgData name="Ebinger, Elizabeth" userId="1c4a6973-0609-4207-b22d-990ae5a20f28" providerId="ADAL" clId="{A2891C3B-21B1-4C7C-A4A5-E5625BFCD48D}" dt="2023-02-15T15:44:38.447" v="146" actId="2696"/>
          <pc:sldLayoutMkLst>
            <pc:docMk/>
            <pc:sldMasterMk cId="549967806" sldId="2147483735"/>
            <pc:sldLayoutMk cId="3993015235" sldId="2147483743"/>
          </pc:sldLayoutMkLst>
        </pc:sldLayoutChg>
        <pc:sldLayoutChg chg="del">
          <pc:chgData name="Ebinger, Elizabeth" userId="1c4a6973-0609-4207-b22d-990ae5a20f28" providerId="ADAL" clId="{A2891C3B-21B1-4C7C-A4A5-E5625BFCD48D}" dt="2023-02-15T15:44:38.450" v="147" actId="2696"/>
          <pc:sldLayoutMkLst>
            <pc:docMk/>
            <pc:sldMasterMk cId="549967806" sldId="2147483735"/>
            <pc:sldLayoutMk cId="4199873738" sldId="2147483744"/>
          </pc:sldLayoutMkLst>
        </pc:sldLayoutChg>
        <pc:sldLayoutChg chg="del">
          <pc:chgData name="Ebinger, Elizabeth" userId="1c4a6973-0609-4207-b22d-990ae5a20f28" providerId="ADAL" clId="{A2891C3B-21B1-4C7C-A4A5-E5625BFCD48D}" dt="2023-02-15T15:44:38.453" v="148" actId="2696"/>
          <pc:sldLayoutMkLst>
            <pc:docMk/>
            <pc:sldMasterMk cId="549967806" sldId="2147483735"/>
            <pc:sldLayoutMk cId="1642686996" sldId="2147483745"/>
          </pc:sldLayoutMkLst>
        </pc:sldLayoutChg>
        <pc:sldLayoutChg chg="del">
          <pc:chgData name="Ebinger, Elizabeth" userId="1c4a6973-0609-4207-b22d-990ae5a20f28" providerId="ADAL" clId="{A2891C3B-21B1-4C7C-A4A5-E5625BFCD48D}" dt="2023-02-15T15:44:38.456" v="149" actId="2696"/>
          <pc:sldLayoutMkLst>
            <pc:docMk/>
            <pc:sldMasterMk cId="549967806" sldId="2147483735"/>
            <pc:sldLayoutMk cId="4120896214" sldId="2147483746"/>
          </pc:sldLayoutMkLst>
        </pc:sldLayoutChg>
        <pc:sldLayoutChg chg="del">
          <pc:chgData name="Ebinger, Elizabeth" userId="1c4a6973-0609-4207-b22d-990ae5a20f28" providerId="ADAL" clId="{A2891C3B-21B1-4C7C-A4A5-E5625BFCD48D}" dt="2023-02-15T15:44:38.458" v="150" actId="2696"/>
          <pc:sldLayoutMkLst>
            <pc:docMk/>
            <pc:sldMasterMk cId="549967806" sldId="2147483735"/>
            <pc:sldLayoutMk cId="3919952100" sldId="2147483747"/>
          </pc:sldLayoutMkLst>
        </pc:sldLayoutChg>
        <pc:sldLayoutChg chg="del">
          <pc:chgData name="Ebinger, Elizabeth" userId="1c4a6973-0609-4207-b22d-990ae5a20f28" providerId="ADAL" clId="{A2891C3B-21B1-4C7C-A4A5-E5625BFCD48D}" dt="2023-02-15T15:44:38.461" v="151" actId="2696"/>
          <pc:sldLayoutMkLst>
            <pc:docMk/>
            <pc:sldMasterMk cId="549967806" sldId="2147483735"/>
            <pc:sldLayoutMk cId="2743450194" sldId="2147483748"/>
          </pc:sldLayoutMkLst>
        </pc:sldLayoutChg>
        <pc:sldLayoutChg chg="del">
          <pc:chgData name="Ebinger, Elizabeth" userId="1c4a6973-0609-4207-b22d-990ae5a20f28" providerId="ADAL" clId="{A2891C3B-21B1-4C7C-A4A5-E5625BFCD48D}" dt="2023-02-15T15:44:38.464" v="152" actId="2696"/>
          <pc:sldLayoutMkLst>
            <pc:docMk/>
            <pc:sldMasterMk cId="549967806" sldId="2147483735"/>
            <pc:sldLayoutMk cId="1371444775" sldId="2147483749"/>
          </pc:sldLayoutMkLst>
        </pc:sldLayoutChg>
        <pc:sldLayoutChg chg="del">
          <pc:chgData name="Ebinger, Elizabeth" userId="1c4a6973-0609-4207-b22d-990ae5a20f28" providerId="ADAL" clId="{A2891C3B-21B1-4C7C-A4A5-E5625BFCD48D}" dt="2023-02-15T15:44:38.467" v="153" actId="2696"/>
          <pc:sldLayoutMkLst>
            <pc:docMk/>
            <pc:sldMasterMk cId="549967806" sldId="2147483735"/>
            <pc:sldLayoutMk cId="2516420103" sldId="2147483750"/>
          </pc:sldLayoutMkLst>
        </pc:sldLayoutChg>
        <pc:sldLayoutChg chg="del">
          <pc:chgData name="Ebinger, Elizabeth" userId="1c4a6973-0609-4207-b22d-990ae5a20f28" providerId="ADAL" clId="{A2891C3B-21B1-4C7C-A4A5-E5625BFCD48D}" dt="2023-02-15T15:44:38.470" v="154" actId="2696"/>
          <pc:sldLayoutMkLst>
            <pc:docMk/>
            <pc:sldMasterMk cId="549967806" sldId="2147483735"/>
            <pc:sldLayoutMk cId="2811356722" sldId="2147483751"/>
          </pc:sldLayoutMkLst>
        </pc:sldLayoutChg>
        <pc:sldLayoutChg chg="del">
          <pc:chgData name="Ebinger, Elizabeth" userId="1c4a6973-0609-4207-b22d-990ae5a20f28" providerId="ADAL" clId="{A2891C3B-21B1-4C7C-A4A5-E5625BFCD48D}" dt="2023-02-15T15:44:38.473" v="155" actId="2696"/>
          <pc:sldLayoutMkLst>
            <pc:docMk/>
            <pc:sldMasterMk cId="549967806" sldId="2147483735"/>
            <pc:sldLayoutMk cId="3792026171" sldId="2147483752"/>
          </pc:sldLayoutMkLst>
        </pc:sldLayoutChg>
        <pc:sldLayoutChg chg="del">
          <pc:chgData name="Ebinger, Elizabeth" userId="1c4a6973-0609-4207-b22d-990ae5a20f28" providerId="ADAL" clId="{A2891C3B-21B1-4C7C-A4A5-E5625BFCD48D}" dt="2023-02-15T15:44:38.476" v="156" actId="2696"/>
          <pc:sldLayoutMkLst>
            <pc:docMk/>
            <pc:sldMasterMk cId="549967806" sldId="2147483735"/>
            <pc:sldLayoutMk cId="1680336721" sldId="2147483753"/>
          </pc:sldLayoutMkLst>
        </pc:sldLayoutChg>
        <pc:sldLayoutChg chg="del">
          <pc:chgData name="Ebinger, Elizabeth" userId="1c4a6973-0609-4207-b22d-990ae5a20f28" providerId="ADAL" clId="{A2891C3B-21B1-4C7C-A4A5-E5625BFCD48D}" dt="2023-02-15T15:44:38.478" v="157" actId="2696"/>
          <pc:sldLayoutMkLst>
            <pc:docMk/>
            <pc:sldMasterMk cId="549967806" sldId="2147483735"/>
            <pc:sldLayoutMk cId="121699723" sldId="2147483754"/>
          </pc:sldLayoutMkLst>
        </pc:sldLayoutChg>
        <pc:sldLayoutChg chg="del">
          <pc:chgData name="Ebinger, Elizabeth" userId="1c4a6973-0609-4207-b22d-990ae5a20f28" providerId="ADAL" clId="{A2891C3B-21B1-4C7C-A4A5-E5625BFCD48D}" dt="2023-02-15T15:44:38.482" v="158" actId="2696"/>
          <pc:sldLayoutMkLst>
            <pc:docMk/>
            <pc:sldMasterMk cId="549967806" sldId="2147483735"/>
            <pc:sldLayoutMk cId="2897217051" sldId="2147483755"/>
          </pc:sldLayoutMkLst>
        </pc:sldLayoutChg>
        <pc:sldLayoutChg chg="del">
          <pc:chgData name="Ebinger, Elizabeth" userId="1c4a6973-0609-4207-b22d-990ae5a20f28" providerId="ADAL" clId="{A2891C3B-21B1-4C7C-A4A5-E5625BFCD48D}" dt="2023-02-15T15:44:38.485" v="159" actId="2696"/>
          <pc:sldLayoutMkLst>
            <pc:docMk/>
            <pc:sldMasterMk cId="549967806" sldId="2147483735"/>
            <pc:sldLayoutMk cId="567559673" sldId="2147483756"/>
          </pc:sldLayoutMkLst>
        </pc:sldLayoutChg>
        <pc:sldLayoutChg chg="del">
          <pc:chgData name="Ebinger, Elizabeth" userId="1c4a6973-0609-4207-b22d-990ae5a20f28" providerId="ADAL" clId="{A2891C3B-21B1-4C7C-A4A5-E5625BFCD48D}" dt="2023-02-15T15:44:38.489" v="160" actId="2696"/>
          <pc:sldLayoutMkLst>
            <pc:docMk/>
            <pc:sldMasterMk cId="549967806" sldId="2147483735"/>
            <pc:sldLayoutMk cId="4273921061" sldId="2147483757"/>
          </pc:sldLayoutMkLst>
        </pc:sldLayoutChg>
        <pc:sldLayoutChg chg="del">
          <pc:chgData name="Ebinger, Elizabeth" userId="1c4a6973-0609-4207-b22d-990ae5a20f28" providerId="ADAL" clId="{A2891C3B-21B1-4C7C-A4A5-E5625BFCD48D}" dt="2023-02-15T15:44:38.493" v="161" actId="2696"/>
          <pc:sldLayoutMkLst>
            <pc:docMk/>
            <pc:sldMasterMk cId="549967806" sldId="2147483735"/>
            <pc:sldLayoutMk cId="798841239" sldId="2147483758"/>
          </pc:sldLayoutMkLst>
        </pc:sldLayoutChg>
        <pc:sldLayoutChg chg="del">
          <pc:chgData name="Ebinger, Elizabeth" userId="1c4a6973-0609-4207-b22d-990ae5a20f28" providerId="ADAL" clId="{A2891C3B-21B1-4C7C-A4A5-E5625BFCD48D}" dt="2023-02-15T15:44:38.495" v="162" actId="2696"/>
          <pc:sldLayoutMkLst>
            <pc:docMk/>
            <pc:sldMasterMk cId="549967806" sldId="2147483735"/>
            <pc:sldLayoutMk cId="2032078000" sldId="2147483759"/>
          </pc:sldLayoutMkLst>
        </pc:sldLayoutChg>
        <pc:sldLayoutChg chg="del">
          <pc:chgData name="Ebinger, Elizabeth" userId="1c4a6973-0609-4207-b22d-990ae5a20f28" providerId="ADAL" clId="{A2891C3B-21B1-4C7C-A4A5-E5625BFCD48D}" dt="2023-02-15T15:44:38.499" v="163" actId="2696"/>
          <pc:sldLayoutMkLst>
            <pc:docMk/>
            <pc:sldMasterMk cId="549967806" sldId="2147483735"/>
            <pc:sldLayoutMk cId="2508679069" sldId="2147483760"/>
          </pc:sldLayoutMkLst>
        </pc:sldLayoutChg>
        <pc:sldLayoutChg chg="del">
          <pc:chgData name="Ebinger, Elizabeth" userId="1c4a6973-0609-4207-b22d-990ae5a20f28" providerId="ADAL" clId="{A2891C3B-21B1-4C7C-A4A5-E5625BFCD48D}" dt="2023-02-15T15:44:38.504" v="164" actId="2696"/>
          <pc:sldLayoutMkLst>
            <pc:docMk/>
            <pc:sldMasterMk cId="549967806" sldId="2147483735"/>
            <pc:sldLayoutMk cId="2371442130" sldId="2147483761"/>
          </pc:sldLayoutMkLst>
        </pc:sldLayoutChg>
        <pc:sldLayoutChg chg="del">
          <pc:chgData name="Ebinger, Elizabeth" userId="1c4a6973-0609-4207-b22d-990ae5a20f28" providerId="ADAL" clId="{A2891C3B-21B1-4C7C-A4A5-E5625BFCD48D}" dt="2023-02-15T15:44:38.569" v="165" actId="2696"/>
          <pc:sldLayoutMkLst>
            <pc:docMk/>
            <pc:sldMasterMk cId="549967806" sldId="2147483735"/>
            <pc:sldLayoutMk cId="3845626960" sldId="2147483762"/>
          </pc:sldLayoutMkLst>
        </pc:sldLayoutChg>
        <pc:sldLayoutChg chg="del">
          <pc:chgData name="Ebinger, Elizabeth" userId="1c4a6973-0609-4207-b22d-990ae5a20f28" providerId="ADAL" clId="{A2891C3B-21B1-4C7C-A4A5-E5625BFCD48D}" dt="2023-02-15T15:44:38.573" v="166" actId="2696"/>
          <pc:sldLayoutMkLst>
            <pc:docMk/>
            <pc:sldMasterMk cId="549967806" sldId="2147483735"/>
            <pc:sldLayoutMk cId="423473412" sldId="2147483763"/>
          </pc:sldLayoutMkLst>
        </pc:sldLayoutChg>
        <pc:sldLayoutChg chg="del">
          <pc:chgData name="Ebinger, Elizabeth" userId="1c4a6973-0609-4207-b22d-990ae5a20f28" providerId="ADAL" clId="{A2891C3B-21B1-4C7C-A4A5-E5625BFCD48D}" dt="2023-02-15T15:44:38.575" v="167" actId="2696"/>
          <pc:sldLayoutMkLst>
            <pc:docMk/>
            <pc:sldMasterMk cId="549967806" sldId="2147483735"/>
            <pc:sldLayoutMk cId="199464397" sldId="2147483764"/>
          </pc:sldLayoutMkLst>
        </pc:sldLayoutChg>
      </pc:sldMasterChg>
      <pc:sldMasterChg chg="del delSldLayout">
        <pc:chgData name="Ebinger, Elizabeth" userId="1c4a6973-0609-4207-b22d-990ae5a20f28" providerId="ADAL" clId="{A2891C3B-21B1-4C7C-A4A5-E5625BFCD48D}" dt="2023-02-15T15:44:38.737" v="191" actId="2696"/>
        <pc:sldMasterMkLst>
          <pc:docMk/>
          <pc:sldMasterMk cId="36704931" sldId="2147483769"/>
        </pc:sldMasterMkLst>
        <pc:sldLayoutChg chg="del">
          <pc:chgData name="Ebinger, Elizabeth" userId="1c4a6973-0609-4207-b22d-990ae5a20f28" providerId="ADAL" clId="{A2891C3B-21B1-4C7C-A4A5-E5625BFCD48D}" dt="2023-02-15T15:44:38.597" v="169" actId="2696"/>
          <pc:sldLayoutMkLst>
            <pc:docMk/>
            <pc:sldMasterMk cId="36704931" sldId="2147483769"/>
            <pc:sldLayoutMk cId="2719986293" sldId="2147483770"/>
          </pc:sldLayoutMkLst>
        </pc:sldLayoutChg>
        <pc:sldLayoutChg chg="del">
          <pc:chgData name="Ebinger, Elizabeth" userId="1c4a6973-0609-4207-b22d-990ae5a20f28" providerId="ADAL" clId="{A2891C3B-21B1-4C7C-A4A5-E5625BFCD48D}" dt="2023-02-15T15:44:38.607" v="170" actId="2696"/>
          <pc:sldLayoutMkLst>
            <pc:docMk/>
            <pc:sldMasterMk cId="36704931" sldId="2147483769"/>
            <pc:sldLayoutMk cId="3731358387" sldId="2147483771"/>
          </pc:sldLayoutMkLst>
        </pc:sldLayoutChg>
        <pc:sldLayoutChg chg="del">
          <pc:chgData name="Ebinger, Elizabeth" userId="1c4a6973-0609-4207-b22d-990ae5a20f28" providerId="ADAL" clId="{A2891C3B-21B1-4C7C-A4A5-E5625BFCD48D}" dt="2023-02-15T15:44:38.616" v="171" actId="2696"/>
          <pc:sldLayoutMkLst>
            <pc:docMk/>
            <pc:sldMasterMk cId="36704931" sldId="2147483769"/>
            <pc:sldLayoutMk cId="471908802" sldId="2147483772"/>
          </pc:sldLayoutMkLst>
        </pc:sldLayoutChg>
        <pc:sldLayoutChg chg="del">
          <pc:chgData name="Ebinger, Elizabeth" userId="1c4a6973-0609-4207-b22d-990ae5a20f28" providerId="ADAL" clId="{A2891C3B-21B1-4C7C-A4A5-E5625BFCD48D}" dt="2023-02-15T15:44:38.618" v="172" actId="2696"/>
          <pc:sldLayoutMkLst>
            <pc:docMk/>
            <pc:sldMasterMk cId="36704931" sldId="2147483769"/>
            <pc:sldLayoutMk cId="2803364370" sldId="2147483773"/>
          </pc:sldLayoutMkLst>
        </pc:sldLayoutChg>
        <pc:sldLayoutChg chg="del">
          <pc:chgData name="Ebinger, Elizabeth" userId="1c4a6973-0609-4207-b22d-990ae5a20f28" providerId="ADAL" clId="{A2891C3B-21B1-4C7C-A4A5-E5625BFCD48D}" dt="2023-02-15T15:44:38.627" v="173" actId="2696"/>
          <pc:sldLayoutMkLst>
            <pc:docMk/>
            <pc:sldMasterMk cId="36704931" sldId="2147483769"/>
            <pc:sldLayoutMk cId="3737834171" sldId="2147483774"/>
          </pc:sldLayoutMkLst>
        </pc:sldLayoutChg>
        <pc:sldLayoutChg chg="del">
          <pc:chgData name="Ebinger, Elizabeth" userId="1c4a6973-0609-4207-b22d-990ae5a20f28" providerId="ADAL" clId="{A2891C3B-21B1-4C7C-A4A5-E5625BFCD48D}" dt="2023-02-15T15:44:38.629" v="174" actId="2696"/>
          <pc:sldLayoutMkLst>
            <pc:docMk/>
            <pc:sldMasterMk cId="36704931" sldId="2147483769"/>
            <pc:sldLayoutMk cId="119114406" sldId="2147483775"/>
          </pc:sldLayoutMkLst>
        </pc:sldLayoutChg>
        <pc:sldLayoutChg chg="del">
          <pc:chgData name="Ebinger, Elizabeth" userId="1c4a6973-0609-4207-b22d-990ae5a20f28" providerId="ADAL" clId="{A2891C3B-21B1-4C7C-A4A5-E5625BFCD48D}" dt="2023-02-15T15:44:38.638" v="175" actId="2696"/>
          <pc:sldLayoutMkLst>
            <pc:docMk/>
            <pc:sldMasterMk cId="36704931" sldId="2147483769"/>
            <pc:sldLayoutMk cId="1453334300" sldId="2147483776"/>
          </pc:sldLayoutMkLst>
        </pc:sldLayoutChg>
        <pc:sldLayoutChg chg="del">
          <pc:chgData name="Ebinger, Elizabeth" userId="1c4a6973-0609-4207-b22d-990ae5a20f28" providerId="ADAL" clId="{A2891C3B-21B1-4C7C-A4A5-E5625BFCD48D}" dt="2023-02-15T15:44:38.640" v="176" actId="2696"/>
          <pc:sldLayoutMkLst>
            <pc:docMk/>
            <pc:sldMasterMk cId="36704931" sldId="2147483769"/>
            <pc:sldLayoutMk cId="1935489180" sldId="2147483777"/>
          </pc:sldLayoutMkLst>
        </pc:sldLayoutChg>
        <pc:sldLayoutChg chg="del">
          <pc:chgData name="Ebinger, Elizabeth" userId="1c4a6973-0609-4207-b22d-990ae5a20f28" providerId="ADAL" clId="{A2891C3B-21B1-4C7C-A4A5-E5625BFCD48D}" dt="2023-02-15T15:44:38.648" v="177" actId="2696"/>
          <pc:sldLayoutMkLst>
            <pc:docMk/>
            <pc:sldMasterMk cId="36704931" sldId="2147483769"/>
            <pc:sldLayoutMk cId="2226073199" sldId="2147483778"/>
          </pc:sldLayoutMkLst>
        </pc:sldLayoutChg>
        <pc:sldLayoutChg chg="del">
          <pc:chgData name="Ebinger, Elizabeth" userId="1c4a6973-0609-4207-b22d-990ae5a20f28" providerId="ADAL" clId="{A2891C3B-21B1-4C7C-A4A5-E5625BFCD48D}" dt="2023-02-15T15:44:38.650" v="178" actId="2696"/>
          <pc:sldLayoutMkLst>
            <pc:docMk/>
            <pc:sldMasterMk cId="36704931" sldId="2147483769"/>
            <pc:sldLayoutMk cId="2883353383" sldId="2147483779"/>
          </pc:sldLayoutMkLst>
        </pc:sldLayoutChg>
        <pc:sldLayoutChg chg="del">
          <pc:chgData name="Ebinger, Elizabeth" userId="1c4a6973-0609-4207-b22d-990ae5a20f28" providerId="ADAL" clId="{A2891C3B-21B1-4C7C-A4A5-E5625BFCD48D}" dt="2023-02-15T15:44:38.660" v="179" actId="2696"/>
          <pc:sldLayoutMkLst>
            <pc:docMk/>
            <pc:sldMasterMk cId="36704931" sldId="2147483769"/>
            <pc:sldLayoutMk cId="594619989" sldId="2147483780"/>
          </pc:sldLayoutMkLst>
        </pc:sldLayoutChg>
        <pc:sldLayoutChg chg="del">
          <pc:chgData name="Ebinger, Elizabeth" userId="1c4a6973-0609-4207-b22d-990ae5a20f28" providerId="ADAL" clId="{A2891C3B-21B1-4C7C-A4A5-E5625BFCD48D}" dt="2023-02-15T15:44:38.662" v="180" actId="2696"/>
          <pc:sldLayoutMkLst>
            <pc:docMk/>
            <pc:sldMasterMk cId="36704931" sldId="2147483769"/>
            <pc:sldLayoutMk cId="442267805" sldId="2147483781"/>
          </pc:sldLayoutMkLst>
        </pc:sldLayoutChg>
        <pc:sldLayoutChg chg="del">
          <pc:chgData name="Ebinger, Elizabeth" userId="1c4a6973-0609-4207-b22d-990ae5a20f28" providerId="ADAL" clId="{A2891C3B-21B1-4C7C-A4A5-E5625BFCD48D}" dt="2023-02-15T15:44:38.671" v="181" actId="2696"/>
          <pc:sldLayoutMkLst>
            <pc:docMk/>
            <pc:sldMasterMk cId="36704931" sldId="2147483769"/>
            <pc:sldLayoutMk cId="1016198070" sldId="2147483782"/>
          </pc:sldLayoutMkLst>
        </pc:sldLayoutChg>
        <pc:sldLayoutChg chg="del">
          <pc:chgData name="Ebinger, Elizabeth" userId="1c4a6973-0609-4207-b22d-990ae5a20f28" providerId="ADAL" clId="{A2891C3B-21B1-4C7C-A4A5-E5625BFCD48D}" dt="2023-02-15T15:44:38.673" v="182" actId="2696"/>
          <pc:sldLayoutMkLst>
            <pc:docMk/>
            <pc:sldMasterMk cId="36704931" sldId="2147483769"/>
            <pc:sldLayoutMk cId="2545312207" sldId="2147483783"/>
          </pc:sldLayoutMkLst>
        </pc:sldLayoutChg>
        <pc:sldLayoutChg chg="del">
          <pc:chgData name="Ebinger, Elizabeth" userId="1c4a6973-0609-4207-b22d-990ae5a20f28" providerId="ADAL" clId="{A2891C3B-21B1-4C7C-A4A5-E5625BFCD48D}" dt="2023-02-15T15:44:38.682" v="183" actId="2696"/>
          <pc:sldLayoutMkLst>
            <pc:docMk/>
            <pc:sldMasterMk cId="36704931" sldId="2147483769"/>
            <pc:sldLayoutMk cId="597742015" sldId="2147483784"/>
          </pc:sldLayoutMkLst>
        </pc:sldLayoutChg>
        <pc:sldLayoutChg chg="del">
          <pc:chgData name="Ebinger, Elizabeth" userId="1c4a6973-0609-4207-b22d-990ae5a20f28" providerId="ADAL" clId="{A2891C3B-21B1-4C7C-A4A5-E5625BFCD48D}" dt="2023-02-15T15:44:38.683" v="184" actId="2696"/>
          <pc:sldLayoutMkLst>
            <pc:docMk/>
            <pc:sldMasterMk cId="36704931" sldId="2147483769"/>
            <pc:sldLayoutMk cId="2569898836" sldId="2147483785"/>
          </pc:sldLayoutMkLst>
        </pc:sldLayoutChg>
        <pc:sldLayoutChg chg="del">
          <pc:chgData name="Ebinger, Elizabeth" userId="1c4a6973-0609-4207-b22d-990ae5a20f28" providerId="ADAL" clId="{A2891C3B-21B1-4C7C-A4A5-E5625BFCD48D}" dt="2023-02-15T15:44:38.692" v="185" actId="2696"/>
          <pc:sldLayoutMkLst>
            <pc:docMk/>
            <pc:sldMasterMk cId="36704931" sldId="2147483769"/>
            <pc:sldLayoutMk cId="3813485270" sldId="2147483786"/>
          </pc:sldLayoutMkLst>
        </pc:sldLayoutChg>
        <pc:sldLayoutChg chg="del">
          <pc:chgData name="Ebinger, Elizabeth" userId="1c4a6973-0609-4207-b22d-990ae5a20f28" providerId="ADAL" clId="{A2891C3B-21B1-4C7C-A4A5-E5625BFCD48D}" dt="2023-02-15T15:44:38.701" v="186" actId="2696"/>
          <pc:sldLayoutMkLst>
            <pc:docMk/>
            <pc:sldMasterMk cId="36704931" sldId="2147483769"/>
            <pc:sldLayoutMk cId="4199668789" sldId="2147483787"/>
          </pc:sldLayoutMkLst>
        </pc:sldLayoutChg>
        <pc:sldLayoutChg chg="del">
          <pc:chgData name="Ebinger, Elizabeth" userId="1c4a6973-0609-4207-b22d-990ae5a20f28" providerId="ADAL" clId="{A2891C3B-21B1-4C7C-A4A5-E5625BFCD48D}" dt="2023-02-15T15:44:38.709" v="187" actId="2696"/>
          <pc:sldLayoutMkLst>
            <pc:docMk/>
            <pc:sldMasterMk cId="36704931" sldId="2147483769"/>
            <pc:sldLayoutMk cId="633046815" sldId="2147483788"/>
          </pc:sldLayoutMkLst>
        </pc:sldLayoutChg>
        <pc:sldLayoutChg chg="del">
          <pc:chgData name="Ebinger, Elizabeth" userId="1c4a6973-0609-4207-b22d-990ae5a20f28" providerId="ADAL" clId="{A2891C3B-21B1-4C7C-A4A5-E5625BFCD48D}" dt="2023-02-15T15:44:38.718" v="188" actId="2696"/>
          <pc:sldLayoutMkLst>
            <pc:docMk/>
            <pc:sldMasterMk cId="36704931" sldId="2147483769"/>
            <pc:sldLayoutMk cId="3478596785" sldId="2147483789"/>
          </pc:sldLayoutMkLst>
        </pc:sldLayoutChg>
        <pc:sldLayoutChg chg="del">
          <pc:chgData name="Ebinger, Elizabeth" userId="1c4a6973-0609-4207-b22d-990ae5a20f28" providerId="ADAL" clId="{A2891C3B-21B1-4C7C-A4A5-E5625BFCD48D}" dt="2023-02-15T15:44:38.726" v="189" actId="2696"/>
          <pc:sldLayoutMkLst>
            <pc:docMk/>
            <pc:sldMasterMk cId="36704931" sldId="2147483769"/>
            <pc:sldLayoutMk cId="1616835197" sldId="2147483790"/>
          </pc:sldLayoutMkLst>
        </pc:sldLayoutChg>
        <pc:sldLayoutChg chg="del">
          <pc:chgData name="Ebinger, Elizabeth" userId="1c4a6973-0609-4207-b22d-990ae5a20f28" providerId="ADAL" clId="{A2891C3B-21B1-4C7C-A4A5-E5625BFCD48D}" dt="2023-02-15T15:44:38.728" v="190" actId="2696"/>
          <pc:sldLayoutMkLst>
            <pc:docMk/>
            <pc:sldMasterMk cId="36704931" sldId="2147483769"/>
            <pc:sldLayoutMk cId="2986203956" sldId="2147483791"/>
          </pc:sldLayoutMkLst>
        </pc:sldLayoutChg>
      </pc:sldMasterChg>
      <pc:sldMasterChg chg="del delSldLayout">
        <pc:chgData name="Ebinger, Elizabeth" userId="1c4a6973-0609-4207-b22d-990ae5a20f28" providerId="ADAL" clId="{A2891C3B-21B1-4C7C-A4A5-E5625BFCD48D}" dt="2023-02-15T15:44:47.163" v="221" actId="2696"/>
        <pc:sldMasterMkLst>
          <pc:docMk/>
          <pc:sldMasterMk cId="2167838843" sldId="2147483809"/>
        </pc:sldMasterMkLst>
        <pc:sldLayoutChg chg="del">
          <pc:chgData name="Ebinger, Elizabeth" userId="1c4a6973-0609-4207-b22d-990ae5a20f28" providerId="ADAL" clId="{A2891C3B-21B1-4C7C-A4A5-E5625BFCD48D}" dt="2023-02-15T15:44:46.894" v="192" actId="2696"/>
          <pc:sldLayoutMkLst>
            <pc:docMk/>
            <pc:sldMasterMk cId="2167838843" sldId="2147483809"/>
            <pc:sldLayoutMk cId="2267753024" sldId="2147483810"/>
          </pc:sldLayoutMkLst>
        </pc:sldLayoutChg>
        <pc:sldLayoutChg chg="del">
          <pc:chgData name="Ebinger, Elizabeth" userId="1c4a6973-0609-4207-b22d-990ae5a20f28" providerId="ADAL" clId="{A2891C3B-21B1-4C7C-A4A5-E5625BFCD48D}" dt="2023-02-15T15:44:46.948" v="193" actId="2696"/>
          <pc:sldLayoutMkLst>
            <pc:docMk/>
            <pc:sldMasterMk cId="2167838843" sldId="2147483809"/>
            <pc:sldLayoutMk cId="1398656559" sldId="2147483811"/>
          </pc:sldLayoutMkLst>
        </pc:sldLayoutChg>
        <pc:sldLayoutChg chg="del">
          <pc:chgData name="Ebinger, Elizabeth" userId="1c4a6973-0609-4207-b22d-990ae5a20f28" providerId="ADAL" clId="{A2891C3B-21B1-4C7C-A4A5-E5625BFCD48D}" dt="2023-02-15T15:44:46.953" v="194" actId="2696"/>
          <pc:sldLayoutMkLst>
            <pc:docMk/>
            <pc:sldMasterMk cId="2167838843" sldId="2147483809"/>
            <pc:sldLayoutMk cId="4196127169" sldId="2147483812"/>
          </pc:sldLayoutMkLst>
        </pc:sldLayoutChg>
        <pc:sldLayoutChg chg="del">
          <pc:chgData name="Ebinger, Elizabeth" userId="1c4a6973-0609-4207-b22d-990ae5a20f28" providerId="ADAL" clId="{A2891C3B-21B1-4C7C-A4A5-E5625BFCD48D}" dt="2023-02-15T15:44:46.958" v="195" actId="2696"/>
          <pc:sldLayoutMkLst>
            <pc:docMk/>
            <pc:sldMasterMk cId="2167838843" sldId="2147483809"/>
            <pc:sldLayoutMk cId="1453942820" sldId="2147483813"/>
          </pc:sldLayoutMkLst>
        </pc:sldLayoutChg>
        <pc:sldLayoutChg chg="del">
          <pc:chgData name="Ebinger, Elizabeth" userId="1c4a6973-0609-4207-b22d-990ae5a20f28" providerId="ADAL" clId="{A2891C3B-21B1-4C7C-A4A5-E5625BFCD48D}" dt="2023-02-15T15:44:46.963" v="196" actId="2696"/>
          <pc:sldLayoutMkLst>
            <pc:docMk/>
            <pc:sldMasterMk cId="2167838843" sldId="2147483809"/>
            <pc:sldLayoutMk cId="515302149" sldId="2147483814"/>
          </pc:sldLayoutMkLst>
        </pc:sldLayoutChg>
        <pc:sldLayoutChg chg="del">
          <pc:chgData name="Ebinger, Elizabeth" userId="1c4a6973-0609-4207-b22d-990ae5a20f28" providerId="ADAL" clId="{A2891C3B-21B1-4C7C-A4A5-E5625BFCD48D}" dt="2023-02-15T15:44:46.992" v="197" actId="2696"/>
          <pc:sldLayoutMkLst>
            <pc:docMk/>
            <pc:sldMasterMk cId="2167838843" sldId="2147483809"/>
            <pc:sldLayoutMk cId="3400504135" sldId="2147483815"/>
          </pc:sldLayoutMkLst>
        </pc:sldLayoutChg>
        <pc:sldLayoutChg chg="del">
          <pc:chgData name="Ebinger, Elizabeth" userId="1c4a6973-0609-4207-b22d-990ae5a20f28" providerId="ADAL" clId="{A2891C3B-21B1-4C7C-A4A5-E5625BFCD48D}" dt="2023-02-15T15:44:47.045" v="198" actId="2696"/>
          <pc:sldLayoutMkLst>
            <pc:docMk/>
            <pc:sldMasterMk cId="2167838843" sldId="2147483809"/>
            <pc:sldLayoutMk cId="2778920083" sldId="2147483816"/>
          </pc:sldLayoutMkLst>
        </pc:sldLayoutChg>
        <pc:sldLayoutChg chg="del">
          <pc:chgData name="Ebinger, Elizabeth" userId="1c4a6973-0609-4207-b22d-990ae5a20f28" providerId="ADAL" clId="{A2891C3B-21B1-4C7C-A4A5-E5625BFCD48D}" dt="2023-02-15T15:44:47.049" v="199" actId="2696"/>
          <pc:sldLayoutMkLst>
            <pc:docMk/>
            <pc:sldMasterMk cId="2167838843" sldId="2147483809"/>
            <pc:sldLayoutMk cId="4078159030" sldId="2147483817"/>
          </pc:sldLayoutMkLst>
        </pc:sldLayoutChg>
        <pc:sldLayoutChg chg="del">
          <pc:chgData name="Ebinger, Elizabeth" userId="1c4a6973-0609-4207-b22d-990ae5a20f28" providerId="ADAL" clId="{A2891C3B-21B1-4C7C-A4A5-E5625BFCD48D}" dt="2023-02-15T15:44:47.052" v="200" actId="2696"/>
          <pc:sldLayoutMkLst>
            <pc:docMk/>
            <pc:sldMasterMk cId="2167838843" sldId="2147483809"/>
            <pc:sldLayoutMk cId="955372610" sldId="2147483818"/>
          </pc:sldLayoutMkLst>
        </pc:sldLayoutChg>
        <pc:sldLayoutChg chg="del">
          <pc:chgData name="Ebinger, Elizabeth" userId="1c4a6973-0609-4207-b22d-990ae5a20f28" providerId="ADAL" clId="{A2891C3B-21B1-4C7C-A4A5-E5625BFCD48D}" dt="2023-02-15T15:44:47.054" v="201" actId="2696"/>
          <pc:sldLayoutMkLst>
            <pc:docMk/>
            <pc:sldMasterMk cId="2167838843" sldId="2147483809"/>
            <pc:sldLayoutMk cId="253094830" sldId="2147483819"/>
          </pc:sldLayoutMkLst>
        </pc:sldLayoutChg>
        <pc:sldLayoutChg chg="del">
          <pc:chgData name="Ebinger, Elizabeth" userId="1c4a6973-0609-4207-b22d-990ae5a20f28" providerId="ADAL" clId="{A2891C3B-21B1-4C7C-A4A5-E5625BFCD48D}" dt="2023-02-15T15:44:47.057" v="202" actId="2696"/>
          <pc:sldLayoutMkLst>
            <pc:docMk/>
            <pc:sldMasterMk cId="2167838843" sldId="2147483809"/>
            <pc:sldLayoutMk cId="4080236692" sldId="2147483820"/>
          </pc:sldLayoutMkLst>
        </pc:sldLayoutChg>
        <pc:sldLayoutChg chg="del">
          <pc:chgData name="Ebinger, Elizabeth" userId="1c4a6973-0609-4207-b22d-990ae5a20f28" providerId="ADAL" clId="{A2891C3B-21B1-4C7C-A4A5-E5625BFCD48D}" dt="2023-02-15T15:44:47.060" v="203" actId="2696"/>
          <pc:sldLayoutMkLst>
            <pc:docMk/>
            <pc:sldMasterMk cId="2167838843" sldId="2147483809"/>
            <pc:sldLayoutMk cId="803899543" sldId="2147483821"/>
          </pc:sldLayoutMkLst>
        </pc:sldLayoutChg>
        <pc:sldLayoutChg chg="del">
          <pc:chgData name="Ebinger, Elizabeth" userId="1c4a6973-0609-4207-b22d-990ae5a20f28" providerId="ADAL" clId="{A2891C3B-21B1-4C7C-A4A5-E5625BFCD48D}" dt="2023-02-15T15:44:47.064" v="204" actId="2696"/>
          <pc:sldLayoutMkLst>
            <pc:docMk/>
            <pc:sldMasterMk cId="2167838843" sldId="2147483809"/>
            <pc:sldLayoutMk cId="1841390567" sldId="2147483822"/>
          </pc:sldLayoutMkLst>
        </pc:sldLayoutChg>
        <pc:sldLayoutChg chg="del">
          <pc:chgData name="Ebinger, Elizabeth" userId="1c4a6973-0609-4207-b22d-990ae5a20f28" providerId="ADAL" clId="{A2891C3B-21B1-4C7C-A4A5-E5625BFCD48D}" dt="2023-02-15T15:44:47.066" v="205" actId="2696"/>
          <pc:sldLayoutMkLst>
            <pc:docMk/>
            <pc:sldMasterMk cId="2167838843" sldId="2147483809"/>
            <pc:sldLayoutMk cId="2827408495" sldId="2147483823"/>
          </pc:sldLayoutMkLst>
        </pc:sldLayoutChg>
        <pc:sldLayoutChg chg="del">
          <pc:chgData name="Ebinger, Elizabeth" userId="1c4a6973-0609-4207-b22d-990ae5a20f28" providerId="ADAL" clId="{A2891C3B-21B1-4C7C-A4A5-E5625BFCD48D}" dt="2023-02-15T15:44:47.068" v="206" actId="2696"/>
          <pc:sldLayoutMkLst>
            <pc:docMk/>
            <pc:sldMasterMk cId="2167838843" sldId="2147483809"/>
            <pc:sldLayoutMk cId="1843356218" sldId="2147483824"/>
          </pc:sldLayoutMkLst>
        </pc:sldLayoutChg>
        <pc:sldLayoutChg chg="del">
          <pc:chgData name="Ebinger, Elizabeth" userId="1c4a6973-0609-4207-b22d-990ae5a20f28" providerId="ADAL" clId="{A2891C3B-21B1-4C7C-A4A5-E5625BFCD48D}" dt="2023-02-15T15:44:47.071" v="207" actId="2696"/>
          <pc:sldLayoutMkLst>
            <pc:docMk/>
            <pc:sldMasterMk cId="2167838843" sldId="2147483809"/>
            <pc:sldLayoutMk cId="2460014686" sldId="2147483825"/>
          </pc:sldLayoutMkLst>
        </pc:sldLayoutChg>
        <pc:sldLayoutChg chg="del">
          <pc:chgData name="Ebinger, Elizabeth" userId="1c4a6973-0609-4207-b22d-990ae5a20f28" providerId="ADAL" clId="{A2891C3B-21B1-4C7C-A4A5-E5625BFCD48D}" dt="2023-02-15T15:44:47.074" v="208" actId="2696"/>
          <pc:sldLayoutMkLst>
            <pc:docMk/>
            <pc:sldMasterMk cId="2167838843" sldId="2147483809"/>
            <pc:sldLayoutMk cId="287600652" sldId="2147483826"/>
          </pc:sldLayoutMkLst>
        </pc:sldLayoutChg>
        <pc:sldLayoutChg chg="del">
          <pc:chgData name="Ebinger, Elizabeth" userId="1c4a6973-0609-4207-b22d-990ae5a20f28" providerId="ADAL" clId="{A2891C3B-21B1-4C7C-A4A5-E5625BFCD48D}" dt="2023-02-15T15:44:47.077" v="209" actId="2696"/>
          <pc:sldLayoutMkLst>
            <pc:docMk/>
            <pc:sldMasterMk cId="2167838843" sldId="2147483809"/>
            <pc:sldLayoutMk cId="319962589" sldId="2147483827"/>
          </pc:sldLayoutMkLst>
        </pc:sldLayoutChg>
        <pc:sldLayoutChg chg="del">
          <pc:chgData name="Ebinger, Elizabeth" userId="1c4a6973-0609-4207-b22d-990ae5a20f28" providerId="ADAL" clId="{A2891C3B-21B1-4C7C-A4A5-E5625BFCD48D}" dt="2023-02-15T15:44:47.080" v="210" actId="2696"/>
          <pc:sldLayoutMkLst>
            <pc:docMk/>
            <pc:sldMasterMk cId="2167838843" sldId="2147483809"/>
            <pc:sldLayoutMk cId="334281629" sldId="2147483828"/>
          </pc:sldLayoutMkLst>
        </pc:sldLayoutChg>
        <pc:sldLayoutChg chg="del">
          <pc:chgData name="Ebinger, Elizabeth" userId="1c4a6973-0609-4207-b22d-990ae5a20f28" providerId="ADAL" clId="{A2891C3B-21B1-4C7C-A4A5-E5625BFCD48D}" dt="2023-02-15T15:44:47.083" v="211" actId="2696"/>
          <pc:sldLayoutMkLst>
            <pc:docMk/>
            <pc:sldMasterMk cId="2167838843" sldId="2147483809"/>
            <pc:sldLayoutMk cId="153790717" sldId="2147483829"/>
          </pc:sldLayoutMkLst>
        </pc:sldLayoutChg>
        <pc:sldLayoutChg chg="del">
          <pc:chgData name="Ebinger, Elizabeth" userId="1c4a6973-0609-4207-b22d-990ae5a20f28" providerId="ADAL" clId="{A2891C3B-21B1-4C7C-A4A5-E5625BFCD48D}" dt="2023-02-15T15:44:47.085" v="212" actId="2696"/>
          <pc:sldLayoutMkLst>
            <pc:docMk/>
            <pc:sldMasterMk cId="2167838843" sldId="2147483809"/>
            <pc:sldLayoutMk cId="4145415075" sldId="2147483830"/>
          </pc:sldLayoutMkLst>
        </pc:sldLayoutChg>
        <pc:sldLayoutChg chg="del">
          <pc:chgData name="Ebinger, Elizabeth" userId="1c4a6973-0609-4207-b22d-990ae5a20f28" providerId="ADAL" clId="{A2891C3B-21B1-4C7C-A4A5-E5625BFCD48D}" dt="2023-02-15T15:44:47.088" v="213" actId="2696"/>
          <pc:sldLayoutMkLst>
            <pc:docMk/>
            <pc:sldMasterMk cId="2167838843" sldId="2147483809"/>
            <pc:sldLayoutMk cId="1044179875" sldId="2147483831"/>
          </pc:sldLayoutMkLst>
        </pc:sldLayoutChg>
        <pc:sldLayoutChg chg="del">
          <pc:chgData name="Ebinger, Elizabeth" userId="1c4a6973-0609-4207-b22d-990ae5a20f28" providerId="ADAL" clId="{A2891C3B-21B1-4C7C-A4A5-E5625BFCD48D}" dt="2023-02-15T15:44:47.091" v="214" actId="2696"/>
          <pc:sldLayoutMkLst>
            <pc:docMk/>
            <pc:sldMasterMk cId="2167838843" sldId="2147483809"/>
            <pc:sldLayoutMk cId="3176615748" sldId="2147483832"/>
          </pc:sldLayoutMkLst>
        </pc:sldLayoutChg>
        <pc:sldLayoutChg chg="del">
          <pc:chgData name="Ebinger, Elizabeth" userId="1c4a6973-0609-4207-b22d-990ae5a20f28" providerId="ADAL" clId="{A2891C3B-21B1-4C7C-A4A5-E5625BFCD48D}" dt="2023-02-15T15:44:47.093" v="215" actId="2696"/>
          <pc:sldLayoutMkLst>
            <pc:docMk/>
            <pc:sldMasterMk cId="2167838843" sldId="2147483809"/>
            <pc:sldLayoutMk cId="1630803340" sldId="2147483833"/>
          </pc:sldLayoutMkLst>
        </pc:sldLayoutChg>
        <pc:sldLayoutChg chg="del">
          <pc:chgData name="Ebinger, Elizabeth" userId="1c4a6973-0609-4207-b22d-990ae5a20f28" providerId="ADAL" clId="{A2891C3B-21B1-4C7C-A4A5-E5625BFCD48D}" dt="2023-02-15T15:44:47.095" v="216" actId="2696"/>
          <pc:sldLayoutMkLst>
            <pc:docMk/>
            <pc:sldMasterMk cId="2167838843" sldId="2147483809"/>
            <pc:sldLayoutMk cId="3084002893" sldId="2147483834"/>
          </pc:sldLayoutMkLst>
        </pc:sldLayoutChg>
        <pc:sldLayoutChg chg="del">
          <pc:chgData name="Ebinger, Elizabeth" userId="1c4a6973-0609-4207-b22d-990ae5a20f28" providerId="ADAL" clId="{A2891C3B-21B1-4C7C-A4A5-E5625BFCD48D}" dt="2023-02-15T15:44:47.097" v="217" actId="2696"/>
          <pc:sldLayoutMkLst>
            <pc:docMk/>
            <pc:sldMasterMk cId="2167838843" sldId="2147483809"/>
            <pc:sldLayoutMk cId="284662915" sldId="2147483835"/>
          </pc:sldLayoutMkLst>
        </pc:sldLayoutChg>
        <pc:sldLayoutChg chg="del">
          <pc:chgData name="Ebinger, Elizabeth" userId="1c4a6973-0609-4207-b22d-990ae5a20f28" providerId="ADAL" clId="{A2891C3B-21B1-4C7C-A4A5-E5625BFCD48D}" dt="2023-02-15T15:44:47.152" v="218" actId="2696"/>
          <pc:sldLayoutMkLst>
            <pc:docMk/>
            <pc:sldMasterMk cId="2167838843" sldId="2147483809"/>
            <pc:sldLayoutMk cId="163794398" sldId="2147483836"/>
          </pc:sldLayoutMkLst>
        </pc:sldLayoutChg>
        <pc:sldLayoutChg chg="del">
          <pc:chgData name="Ebinger, Elizabeth" userId="1c4a6973-0609-4207-b22d-990ae5a20f28" providerId="ADAL" clId="{A2891C3B-21B1-4C7C-A4A5-E5625BFCD48D}" dt="2023-02-15T15:44:47.155" v="219" actId="2696"/>
          <pc:sldLayoutMkLst>
            <pc:docMk/>
            <pc:sldMasterMk cId="2167838843" sldId="2147483809"/>
            <pc:sldLayoutMk cId="3453567199" sldId="2147483837"/>
          </pc:sldLayoutMkLst>
        </pc:sldLayoutChg>
        <pc:sldLayoutChg chg="del">
          <pc:chgData name="Ebinger, Elizabeth" userId="1c4a6973-0609-4207-b22d-990ae5a20f28" providerId="ADAL" clId="{A2891C3B-21B1-4C7C-A4A5-E5625BFCD48D}" dt="2023-02-15T15:44:47.158" v="220" actId="2696"/>
          <pc:sldLayoutMkLst>
            <pc:docMk/>
            <pc:sldMasterMk cId="2167838843" sldId="2147483809"/>
            <pc:sldLayoutMk cId="1766173829" sldId="2147483838"/>
          </pc:sldLayoutMkLst>
        </pc:sldLayoutChg>
      </pc:sldMasterChg>
    </pc:docChg>
  </pc:docChgLst>
  <pc:docChgLst>
    <pc:chgData name="Elizabeth" userId="1c4a6973-0609-4207-b22d-990ae5a20f28" providerId="ADAL" clId="{A448080B-9F4B-4804-9BF5-1C0B125FEC26}"/>
    <pc:docChg chg="undo custSel addSld delSld modSld sldOrd delMainMaster">
      <pc:chgData name="Elizabeth" userId="1c4a6973-0609-4207-b22d-990ae5a20f28" providerId="ADAL" clId="{A448080B-9F4B-4804-9BF5-1C0B125FEC26}" dt="2023-04-20T12:40:57.270" v="166" actId="47"/>
      <pc:docMkLst>
        <pc:docMk/>
      </pc:docMkLst>
      <pc:sldChg chg="add">
        <pc:chgData name="Elizabeth" userId="1c4a6973-0609-4207-b22d-990ae5a20f28" providerId="ADAL" clId="{A448080B-9F4B-4804-9BF5-1C0B125FEC26}" dt="2023-04-20T12:40:53.957" v="165"/>
        <pc:sldMkLst>
          <pc:docMk/>
          <pc:sldMk cId="3798597467" sldId="259"/>
        </pc:sldMkLst>
      </pc:sldChg>
      <pc:sldChg chg="addSp delSp modSp mod chgLayout">
        <pc:chgData name="Elizabeth" userId="1c4a6973-0609-4207-b22d-990ae5a20f28" providerId="ADAL" clId="{A448080B-9F4B-4804-9BF5-1C0B125FEC26}" dt="2023-04-20T12:37:12.676" v="152" actId="20577"/>
        <pc:sldMkLst>
          <pc:docMk/>
          <pc:sldMk cId="1049126788" sldId="266"/>
        </pc:sldMkLst>
        <pc:spChg chg="del mod">
          <ac:chgData name="Elizabeth" userId="1c4a6973-0609-4207-b22d-990ae5a20f28" providerId="ADAL" clId="{A448080B-9F4B-4804-9BF5-1C0B125FEC26}" dt="2023-04-20T12:28:17.714" v="3" actId="478"/>
          <ac:spMkLst>
            <pc:docMk/>
            <pc:sldMk cId="1049126788" sldId="266"/>
            <ac:spMk id="2" creationId="{5A2A7DDD-EBDA-0CB4-C01B-1353BFDE9642}"/>
          </ac:spMkLst>
        </pc:spChg>
        <pc:spChg chg="mod">
          <ac:chgData name="Elizabeth" userId="1c4a6973-0609-4207-b22d-990ae5a20f28" providerId="ADAL" clId="{A448080B-9F4B-4804-9BF5-1C0B125FEC26}" dt="2023-04-20T12:34:04.686" v="49" actId="255"/>
          <ac:spMkLst>
            <pc:docMk/>
            <pc:sldMk cId="1049126788" sldId="266"/>
            <ac:spMk id="3" creationId="{61D690FD-2AD1-2FF9-C8F4-8169E4937AD8}"/>
          </ac:spMkLst>
        </pc:spChg>
        <pc:spChg chg="mod ord">
          <ac:chgData name="Elizabeth" userId="1c4a6973-0609-4207-b22d-990ae5a20f28" providerId="ADAL" clId="{A448080B-9F4B-4804-9BF5-1C0B125FEC26}" dt="2023-04-20T12:28:35.721" v="4" actId="700"/>
          <ac:spMkLst>
            <pc:docMk/>
            <pc:sldMk cId="1049126788" sldId="266"/>
            <ac:spMk id="4" creationId="{71244885-83E3-562F-746B-749017D3CCC1}"/>
          </ac:spMkLst>
        </pc:spChg>
        <pc:spChg chg="add del mod">
          <ac:chgData name="Elizabeth" userId="1c4a6973-0609-4207-b22d-990ae5a20f28" providerId="ADAL" clId="{A448080B-9F4B-4804-9BF5-1C0B125FEC26}" dt="2023-04-20T12:29:43.101" v="14"/>
          <ac:spMkLst>
            <pc:docMk/>
            <pc:sldMk cId="1049126788" sldId="266"/>
            <ac:spMk id="7" creationId="{A855103A-80D0-60DD-A286-535DEB83E7BF}"/>
          </ac:spMkLst>
        </pc:spChg>
        <pc:spChg chg="add mod ord">
          <ac:chgData name="Elizabeth" userId="1c4a6973-0609-4207-b22d-990ae5a20f28" providerId="ADAL" clId="{A448080B-9F4B-4804-9BF5-1C0B125FEC26}" dt="2023-04-20T12:37:12.676" v="152" actId="20577"/>
          <ac:spMkLst>
            <pc:docMk/>
            <pc:sldMk cId="1049126788" sldId="266"/>
            <ac:spMk id="8" creationId="{84B4A3C7-17F0-40E8-B8B1-E4C6A9050EED}"/>
          </ac:spMkLst>
        </pc:spChg>
        <pc:picChg chg="mod ord">
          <ac:chgData name="Elizabeth" userId="1c4a6973-0609-4207-b22d-990ae5a20f28" providerId="ADAL" clId="{A448080B-9F4B-4804-9BF5-1C0B125FEC26}" dt="2023-04-20T12:32:07.094" v="29" actId="1076"/>
          <ac:picMkLst>
            <pc:docMk/>
            <pc:sldMk cId="1049126788" sldId="266"/>
            <ac:picMk id="6" creationId="{51CDBC87-50B4-3935-3FBD-0045277B0D4F}"/>
          </ac:picMkLst>
        </pc:picChg>
      </pc:sldChg>
      <pc:sldChg chg="addSp delSp modSp mod chgLayout">
        <pc:chgData name="Elizabeth" userId="1c4a6973-0609-4207-b22d-990ae5a20f28" providerId="ADAL" clId="{A448080B-9F4B-4804-9BF5-1C0B125FEC26}" dt="2023-04-20T12:37:15.694" v="153" actId="20577"/>
        <pc:sldMkLst>
          <pc:docMk/>
          <pc:sldMk cId="3132913263" sldId="267"/>
        </pc:sldMkLst>
        <pc:spChg chg="del mod ord">
          <ac:chgData name="Elizabeth" userId="1c4a6973-0609-4207-b22d-990ae5a20f28" providerId="ADAL" clId="{A448080B-9F4B-4804-9BF5-1C0B125FEC26}" dt="2023-04-20T12:31:10.845" v="26" actId="478"/>
          <ac:spMkLst>
            <pc:docMk/>
            <pc:sldMk cId="3132913263" sldId="267"/>
            <ac:spMk id="2" creationId="{49145DA7-D40B-8FF3-19EF-A6D88D3E63F2}"/>
          </ac:spMkLst>
        </pc:spChg>
        <pc:spChg chg="add del mod ord">
          <ac:chgData name="Elizabeth" userId="1c4a6973-0609-4207-b22d-990ae5a20f28" providerId="ADAL" clId="{A448080B-9F4B-4804-9BF5-1C0B125FEC26}" dt="2023-04-20T12:31:19.030" v="27" actId="478"/>
          <ac:spMkLst>
            <pc:docMk/>
            <pc:sldMk cId="3132913263" sldId="267"/>
            <ac:spMk id="3" creationId="{47AE2061-9A4D-F830-F2D6-3A8725680F9C}"/>
          </ac:spMkLst>
        </pc:spChg>
        <pc:spChg chg="mod ord">
          <ac:chgData name="Elizabeth" userId="1c4a6973-0609-4207-b22d-990ae5a20f28" providerId="ADAL" clId="{A448080B-9F4B-4804-9BF5-1C0B125FEC26}" dt="2023-04-20T12:29:47.109" v="15" actId="700"/>
          <ac:spMkLst>
            <pc:docMk/>
            <pc:sldMk cId="3132913263" sldId="267"/>
            <ac:spMk id="4" creationId="{2C8D9B1E-4F2B-5B1F-323E-1B76417EC088}"/>
          </ac:spMkLst>
        </pc:spChg>
        <pc:spChg chg="add mod">
          <ac:chgData name="Elizabeth" userId="1c4a6973-0609-4207-b22d-990ae5a20f28" providerId="ADAL" clId="{A448080B-9F4B-4804-9BF5-1C0B125FEC26}" dt="2023-04-20T12:37:15.694" v="153" actId="20577"/>
          <ac:spMkLst>
            <pc:docMk/>
            <pc:sldMk cId="3132913263" sldId="267"/>
            <ac:spMk id="5" creationId="{C3FD9022-4006-0258-DC29-09D99D67F675}"/>
          </ac:spMkLst>
        </pc:spChg>
      </pc:sldChg>
      <pc:sldChg chg="add">
        <pc:chgData name="Elizabeth" userId="1c4a6973-0609-4207-b22d-990ae5a20f28" providerId="ADAL" clId="{A448080B-9F4B-4804-9BF5-1C0B125FEC26}" dt="2023-04-20T12:40:53.957" v="165"/>
        <pc:sldMkLst>
          <pc:docMk/>
          <pc:sldMk cId="4068330420" sldId="281"/>
        </pc:sldMkLst>
      </pc:sldChg>
      <pc:sldChg chg="add">
        <pc:chgData name="Elizabeth" userId="1c4a6973-0609-4207-b22d-990ae5a20f28" providerId="ADAL" clId="{A448080B-9F4B-4804-9BF5-1C0B125FEC26}" dt="2023-04-20T12:40:53.957" v="165"/>
        <pc:sldMkLst>
          <pc:docMk/>
          <pc:sldMk cId="1991270741" sldId="282"/>
        </pc:sldMkLst>
      </pc:sldChg>
      <pc:sldChg chg="add">
        <pc:chgData name="Elizabeth" userId="1c4a6973-0609-4207-b22d-990ae5a20f28" providerId="ADAL" clId="{A448080B-9F4B-4804-9BF5-1C0B125FEC26}" dt="2023-04-20T12:40:53.957" v="165"/>
        <pc:sldMkLst>
          <pc:docMk/>
          <pc:sldMk cId="3652077508" sldId="283"/>
        </pc:sldMkLst>
      </pc:sldChg>
      <pc:sldChg chg="add">
        <pc:chgData name="Elizabeth" userId="1c4a6973-0609-4207-b22d-990ae5a20f28" providerId="ADAL" clId="{A448080B-9F4B-4804-9BF5-1C0B125FEC26}" dt="2023-04-20T12:40:53.957" v="165"/>
        <pc:sldMkLst>
          <pc:docMk/>
          <pc:sldMk cId="1519608484" sldId="289"/>
        </pc:sldMkLst>
      </pc:sldChg>
      <pc:sldChg chg="add">
        <pc:chgData name="Elizabeth" userId="1c4a6973-0609-4207-b22d-990ae5a20f28" providerId="ADAL" clId="{A448080B-9F4B-4804-9BF5-1C0B125FEC26}" dt="2023-04-20T12:40:53.957" v="165"/>
        <pc:sldMkLst>
          <pc:docMk/>
          <pc:sldMk cId="1078175775" sldId="291"/>
        </pc:sldMkLst>
      </pc:sldChg>
      <pc:sldChg chg="add">
        <pc:chgData name="Elizabeth" userId="1c4a6973-0609-4207-b22d-990ae5a20f28" providerId="ADAL" clId="{A448080B-9F4B-4804-9BF5-1C0B125FEC26}" dt="2023-04-20T12:40:53.957" v="165"/>
        <pc:sldMkLst>
          <pc:docMk/>
          <pc:sldMk cId="2848762377" sldId="292"/>
        </pc:sldMkLst>
      </pc:sldChg>
      <pc:sldChg chg="add">
        <pc:chgData name="Elizabeth" userId="1c4a6973-0609-4207-b22d-990ae5a20f28" providerId="ADAL" clId="{A448080B-9F4B-4804-9BF5-1C0B125FEC26}" dt="2023-04-20T12:40:53.957" v="165"/>
        <pc:sldMkLst>
          <pc:docMk/>
          <pc:sldMk cId="320413523" sldId="293"/>
        </pc:sldMkLst>
      </pc:sldChg>
      <pc:sldChg chg="add">
        <pc:chgData name="Elizabeth" userId="1c4a6973-0609-4207-b22d-990ae5a20f28" providerId="ADAL" clId="{A448080B-9F4B-4804-9BF5-1C0B125FEC26}" dt="2023-04-20T12:40:53.957" v="165"/>
        <pc:sldMkLst>
          <pc:docMk/>
          <pc:sldMk cId="3860313443" sldId="294"/>
        </pc:sldMkLst>
      </pc:sldChg>
      <pc:sldChg chg="modSp mod">
        <pc:chgData name="Elizabeth" userId="1c4a6973-0609-4207-b22d-990ae5a20f28" providerId="ADAL" clId="{A448080B-9F4B-4804-9BF5-1C0B125FEC26}" dt="2023-04-20T12:33:32.227" v="47" actId="255"/>
        <pc:sldMkLst>
          <pc:docMk/>
          <pc:sldMk cId="933613504" sldId="1646"/>
        </pc:sldMkLst>
        <pc:spChg chg="mod">
          <ac:chgData name="Elizabeth" userId="1c4a6973-0609-4207-b22d-990ae5a20f28" providerId="ADAL" clId="{A448080B-9F4B-4804-9BF5-1C0B125FEC26}" dt="2023-04-20T12:33:32.227" v="47" actId="255"/>
          <ac:spMkLst>
            <pc:docMk/>
            <pc:sldMk cId="933613504" sldId="1646"/>
            <ac:spMk id="3" creationId="{00000000-0000-0000-0000-000000000000}"/>
          </ac:spMkLst>
        </pc:spChg>
      </pc:sldChg>
      <pc:sldChg chg="modSp mod">
        <pc:chgData name="Elizabeth" userId="1c4a6973-0609-4207-b22d-990ae5a20f28" providerId="ADAL" clId="{A448080B-9F4B-4804-9BF5-1C0B125FEC26}" dt="2023-04-20T12:37:50.680" v="163" actId="20577"/>
        <pc:sldMkLst>
          <pc:docMk/>
          <pc:sldMk cId="3940393456" sldId="1697"/>
        </pc:sldMkLst>
        <pc:spChg chg="mod">
          <ac:chgData name="Elizabeth" userId="1c4a6973-0609-4207-b22d-990ae5a20f28" providerId="ADAL" clId="{A448080B-9F4B-4804-9BF5-1C0B125FEC26}" dt="2023-04-20T12:37:50.680" v="163" actId="20577"/>
          <ac:spMkLst>
            <pc:docMk/>
            <pc:sldMk cId="3940393456" sldId="1697"/>
            <ac:spMk id="20" creationId="{512812A8-9744-44C6-B492-769F7A57D17C}"/>
          </ac:spMkLst>
        </pc:spChg>
      </pc:sldChg>
      <pc:sldChg chg="ord">
        <pc:chgData name="Elizabeth" userId="1c4a6973-0609-4207-b22d-990ae5a20f28" providerId="ADAL" clId="{A448080B-9F4B-4804-9BF5-1C0B125FEC26}" dt="2023-04-20T12:35:37.107" v="130" actId="20578"/>
        <pc:sldMkLst>
          <pc:docMk/>
          <pc:sldMk cId="3617639522" sldId="1796"/>
        </pc:sldMkLst>
      </pc:sldChg>
      <pc:sldChg chg="modSp mod">
        <pc:chgData name="Elizabeth" userId="1c4a6973-0609-4207-b22d-990ae5a20f28" providerId="ADAL" clId="{A448080B-9F4B-4804-9BF5-1C0B125FEC26}" dt="2023-04-20T12:29:11.798" v="7" actId="20577"/>
        <pc:sldMkLst>
          <pc:docMk/>
          <pc:sldMk cId="1577665686" sldId="2088197834"/>
        </pc:sldMkLst>
        <pc:spChg chg="mod">
          <ac:chgData name="Elizabeth" userId="1c4a6973-0609-4207-b22d-990ae5a20f28" providerId="ADAL" clId="{A448080B-9F4B-4804-9BF5-1C0B125FEC26}" dt="2023-04-20T12:29:11.798" v="7" actId="20577"/>
          <ac:spMkLst>
            <pc:docMk/>
            <pc:sldMk cId="1577665686" sldId="2088197834"/>
            <ac:spMk id="4" creationId="{1E1632C3-1C16-4DC8-A3FE-F5BFF94BF523}"/>
          </ac:spMkLst>
        </pc:spChg>
      </pc:sldChg>
      <pc:sldChg chg="del">
        <pc:chgData name="Elizabeth" userId="1c4a6973-0609-4207-b22d-990ae5a20f28" providerId="ADAL" clId="{A448080B-9F4B-4804-9BF5-1C0B125FEC26}" dt="2023-04-20T12:40:57.270" v="166" actId="47"/>
        <pc:sldMkLst>
          <pc:docMk/>
          <pc:sldMk cId="342374707" sldId="2088197847"/>
        </pc:sldMkLst>
      </pc:sldChg>
      <pc:sldChg chg="modSp mod">
        <pc:chgData name="Elizabeth" userId="1c4a6973-0609-4207-b22d-990ae5a20f28" providerId="ADAL" clId="{A448080B-9F4B-4804-9BF5-1C0B125FEC26}" dt="2023-04-20T12:37:09.849" v="151" actId="20577"/>
        <pc:sldMkLst>
          <pc:docMk/>
          <pc:sldMk cId="732708936" sldId="2088197867"/>
        </pc:sldMkLst>
        <pc:spChg chg="mod">
          <ac:chgData name="Elizabeth" userId="1c4a6973-0609-4207-b22d-990ae5a20f28" providerId="ADAL" clId="{A448080B-9F4B-4804-9BF5-1C0B125FEC26}" dt="2023-04-20T12:37:09.849" v="151" actId="20577"/>
          <ac:spMkLst>
            <pc:docMk/>
            <pc:sldMk cId="732708936" sldId="2088197867"/>
            <ac:spMk id="2" creationId="{F8DA9266-7341-40A1-A3FD-D869CB123806}"/>
          </ac:spMkLst>
        </pc:spChg>
      </pc:sldChg>
      <pc:sldChg chg="modSp mod">
        <pc:chgData name="Elizabeth" userId="1c4a6973-0609-4207-b22d-990ae5a20f28" providerId="ADAL" clId="{A448080B-9F4B-4804-9BF5-1C0B125FEC26}" dt="2023-04-20T12:29:21.067" v="8" actId="255"/>
        <pc:sldMkLst>
          <pc:docMk/>
          <pc:sldMk cId="1989669267" sldId="2088197870"/>
        </pc:sldMkLst>
        <pc:spChg chg="mod">
          <ac:chgData name="Elizabeth" userId="1c4a6973-0609-4207-b22d-990ae5a20f28" providerId="ADAL" clId="{A448080B-9F4B-4804-9BF5-1C0B125FEC26}" dt="2023-04-20T12:29:21.067" v="8" actId="255"/>
          <ac:spMkLst>
            <pc:docMk/>
            <pc:sldMk cId="1989669267" sldId="2088197870"/>
            <ac:spMk id="4" creationId="{1E1632C3-1C16-4DC8-A3FE-F5BFF94BF523}"/>
          </ac:spMkLst>
        </pc:spChg>
      </pc:sldChg>
      <pc:sldChg chg="del">
        <pc:chgData name="Elizabeth" userId="1c4a6973-0609-4207-b22d-990ae5a20f28" providerId="ADAL" clId="{A448080B-9F4B-4804-9BF5-1C0B125FEC26}" dt="2023-04-20T12:37:58.116" v="164" actId="47"/>
        <pc:sldMkLst>
          <pc:docMk/>
          <pc:sldMk cId="77405015" sldId="2088197871"/>
        </pc:sldMkLst>
      </pc:sldChg>
      <pc:sldMasterChg chg="del delSldLayout">
        <pc:chgData name="Elizabeth" userId="1c4a6973-0609-4207-b22d-990ae5a20f28" providerId="ADAL" clId="{A448080B-9F4B-4804-9BF5-1C0B125FEC26}" dt="2023-04-20T12:40:57.270" v="166" actId="47"/>
        <pc:sldMasterMkLst>
          <pc:docMk/>
          <pc:sldMasterMk cId="2073821313" sldId="2147483792"/>
        </pc:sldMasterMkLst>
        <pc:sldLayoutChg chg="del">
          <pc:chgData name="Elizabeth" userId="1c4a6973-0609-4207-b22d-990ae5a20f28" providerId="ADAL" clId="{A448080B-9F4B-4804-9BF5-1C0B125FEC26}" dt="2023-04-20T12:40:57.270" v="166" actId="47"/>
          <pc:sldLayoutMkLst>
            <pc:docMk/>
            <pc:sldMasterMk cId="2073821313" sldId="2147483792"/>
            <pc:sldLayoutMk cId="2783371761" sldId="2147483793"/>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866620364" sldId="2147483794"/>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178704676" sldId="2147483795"/>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2659179829" sldId="2147483796"/>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3169956007" sldId="2147483797"/>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690595264" sldId="2147483798"/>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3743517242" sldId="2147483799"/>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4149681258" sldId="2147483800"/>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2921692994" sldId="2147483801"/>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2787225104" sldId="2147483802"/>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1897897379" sldId="2147483803"/>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989226136" sldId="2147483804"/>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3195459433" sldId="2147483805"/>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1311727377" sldId="2147483806"/>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2012934587" sldId="2147483807"/>
          </pc:sldLayoutMkLst>
        </pc:sldLayoutChg>
        <pc:sldLayoutChg chg="del">
          <pc:chgData name="Elizabeth" userId="1c4a6973-0609-4207-b22d-990ae5a20f28" providerId="ADAL" clId="{A448080B-9F4B-4804-9BF5-1C0B125FEC26}" dt="2023-04-20T12:40:57.270" v="166" actId="47"/>
          <pc:sldLayoutMkLst>
            <pc:docMk/>
            <pc:sldMasterMk cId="2073821313" sldId="2147483792"/>
            <pc:sldLayoutMk cId="873411113" sldId="2147483808"/>
          </pc:sldLayoutMkLst>
        </pc:sldLayoutChg>
      </pc:sldMasterChg>
    </pc:docChg>
  </pc:docChgLst>
  <pc:docChgLst>
    <pc:chgData name="Ebinger, Elizabeth" userId="1c4a6973-0609-4207-b22d-990ae5a20f28" providerId="ADAL" clId="{A6848EDE-29D7-4A31-BEBB-3472CA14CE57}"/>
    <pc:docChg chg="undo redo custSel delSld modSld">
      <pc:chgData name="Ebinger, Elizabeth" userId="1c4a6973-0609-4207-b22d-990ae5a20f28" providerId="ADAL" clId="{A6848EDE-29D7-4A31-BEBB-3472CA14CE57}" dt="2023-03-16T17:40:11.147" v="99" actId="20577"/>
      <pc:docMkLst>
        <pc:docMk/>
      </pc:docMkLst>
      <pc:sldChg chg="del">
        <pc:chgData name="Ebinger, Elizabeth" userId="1c4a6973-0609-4207-b22d-990ae5a20f28" providerId="ADAL" clId="{A6848EDE-29D7-4A31-BEBB-3472CA14CE57}" dt="2023-03-16T17:03:35.330" v="95" actId="47"/>
        <pc:sldMkLst>
          <pc:docMk/>
          <pc:sldMk cId="465234630" sldId="1639"/>
        </pc:sldMkLst>
      </pc:sldChg>
      <pc:sldChg chg="addCm delCm">
        <pc:chgData name="Ebinger, Elizabeth" userId="1c4a6973-0609-4207-b22d-990ae5a20f28" providerId="ADAL" clId="{A6848EDE-29D7-4A31-BEBB-3472CA14CE57}" dt="2023-03-14T13:11:54.613" v="55"/>
        <pc:sldMkLst>
          <pc:docMk/>
          <pc:sldMk cId="344445034" sldId="1658"/>
        </pc:sldMkLst>
      </pc:sldChg>
      <pc:sldChg chg="modSp mod addCm modCm">
        <pc:chgData name="Ebinger, Elizabeth" userId="1c4a6973-0609-4207-b22d-990ae5a20f28" providerId="ADAL" clId="{A6848EDE-29D7-4A31-BEBB-3472CA14CE57}" dt="2023-03-16T16:44:53.295" v="61" actId="20577"/>
        <pc:sldMkLst>
          <pc:docMk/>
          <pc:sldMk cId="3940393456" sldId="1697"/>
        </pc:sldMkLst>
        <pc:spChg chg="mod">
          <ac:chgData name="Ebinger, Elizabeth" userId="1c4a6973-0609-4207-b22d-990ae5a20f28" providerId="ADAL" clId="{A6848EDE-29D7-4A31-BEBB-3472CA14CE57}" dt="2023-03-16T16:44:53.295" v="61" actId="20577"/>
          <ac:spMkLst>
            <pc:docMk/>
            <pc:sldMk cId="3940393456" sldId="1697"/>
            <ac:spMk id="20" creationId="{512812A8-9744-44C6-B492-769F7A57D17C}"/>
          </ac:spMkLst>
        </pc:spChg>
      </pc:sldChg>
      <pc:sldChg chg="modSp mod">
        <pc:chgData name="Ebinger, Elizabeth" userId="1c4a6973-0609-4207-b22d-990ae5a20f28" providerId="ADAL" clId="{A6848EDE-29D7-4A31-BEBB-3472CA14CE57}" dt="2023-03-14T13:05:28.770" v="38" actId="1076"/>
        <pc:sldMkLst>
          <pc:docMk/>
          <pc:sldMk cId="3617639522" sldId="1796"/>
        </pc:sldMkLst>
        <pc:spChg chg="mod">
          <ac:chgData name="Ebinger, Elizabeth" userId="1c4a6973-0609-4207-b22d-990ae5a20f28" providerId="ADAL" clId="{A6848EDE-29D7-4A31-BEBB-3472CA14CE57}" dt="2023-03-14T13:05:28.770" v="38" actId="1076"/>
          <ac:spMkLst>
            <pc:docMk/>
            <pc:sldMk cId="3617639522" sldId="1796"/>
            <ac:spMk id="2" creationId="{F8DA9266-7341-40A1-A3FD-D869CB123806}"/>
          </ac:spMkLst>
        </pc:spChg>
      </pc:sldChg>
      <pc:sldChg chg="modSp mod">
        <pc:chgData name="Ebinger, Elizabeth" userId="1c4a6973-0609-4207-b22d-990ae5a20f28" providerId="ADAL" clId="{A6848EDE-29D7-4A31-BEBB-3472CA14CE57}" dt="2023-03-16T16:53:57.605" v="64" actId="20577"/>
        <pc:sldMkLst>
          <pc:docMk/>
          <pc:sldMk cId="2411195380" sldId="2731"/>
        </pc:sldMkLst>
        <pc:spChg chg="mod">
          <ac:chgData name="Ebinger, Elizabeth" userId="1c4a6973-0609-4207-b22d-990ae5a20f28" providerId="ADAL" clId="{A6848EDE-29D7-4A31-BEBB-3472CA14CE57}" dt="2023-03-16T16:53:57.605" v="64" actId="20577"/>
          <ac:spMkLst>
            <pc:docMk/>
            <pc:sldMk cId="2411195380" sldId="2731"/>
            <ac:spMk id="3" creationId="{9C963FA0-D0EF-4882-AA8C-6B0E2A2AC131}"/>
          </ac:spMkLst>
        </pc:spChg>
      </pc:sldChg>
      <pc:sldChg chg="modSp mod">
        <pc:chgData name="Ebinger, Elizabeth" userId="1c4a6973-0609-4207-b22d-990ae5a20f28" providerId="ADAL" clId="{A6848EDE-29D7-4A31-BEBB-3472CA14CE57}" dt="2023-03-16T16:57:28.209" v="82" actId="179"/>
        <pc:sldMkLst>
          <pc:docMk/>
          <pc:sldMk cId="3417865955" sldId="2761"/>
        </pc:sldMkLst>
        <pc:spChg chg="mod">
          <ac:chgData name="Ebinger, Elizabeth" userId="1c4a6973-0609-4207-b22d-990ae5a20f28" providerId="ADAL" clId="{A6848EDE-29D7-4A31-BEBB-3472CA14CE57}" dt="2023-03-16T16:57:28.209" v="82" actId="179"/>
          <ac:spMkLst>
            <pc:docMk/>
            <pc:sldMk cId="3417865955" sldId="2761"/>
            <ac:spMk id="3" creationId="{56837563-1DEE-01AB-47C1-20E73BF7C5A4}"/>
          </ac:spMkLst>
        </pc:spChg>
      </pc:sldChg>
      <pc:sldChg chg="modSp mod">
        <pc:chgData name="Ebinger, Elizabeth" userId="1c4a6973-0609-4207-b22d-990ae5a20f28" providerId="ADAL" clId="{A6848EDE-29D7-4A31-BEBB-3472CA14CE57}" dt="2023-03-16T16:58:15.408" v="94" actId="1036"/>
        <pc:sldMkLst>
          <pc:docMk/>
          <pc:sldMk cId="3596551462" sldId="2776"/>
        </pc:sldMkLst>
        <pc:spChg chg="mod">
          <ac:chgData name="Ebinger, Elizabeth" userId="1c4a6973-0609-4207-b22d-990ae5a20f28" providerId="ADAL" clId="{A6848EDE-29D7-4A31-BEBB-3472CA14CE57}" dt="2023-03-16T16:57:53.313" v="89" actId="20577"/>
          <ac:spMkLst>
            <pc:docMk/>
            <pc:sldMk cId="3596551462" sldId="2776"/>
            <ac:spMk id="17" creationId="{7B0D8137-8437-B094-1D05-FB26C114D41E}"/>
          </ac:spMkLst>
        </pc:spChg>
        <pc:spChg chg="mod">
          <ac:chgData name="Ebinger, Elizabeth" userId="1c4a6973-0609-4207-b22d-990ae5a20f28" providerId="ADAL" clId="{A6848EDE-29D7-4A31-BEBB-3472CA14CE57}" dt="2023-03-16T16:58:15.408" v="94" actId="1036"/>
          <ac:spMkLst>
            <pc:docMk/>
            <pc:sldMk cId="3596551462" sldId="2776"/>
            <ac:spMk id="20" creationId="{A941767E-9F4B-66A2-1633-38836828A0DA}"/>
          </ac:spMkLst>
        </pc:spChg>
        <pc:spChg chg="mod">
          <ac:chgData name="Ebinger, Elizabeth" userId="1c4a6973-0609-4207-b22d-990ae5a20f28" providerId="ADAL" clId="{A6848EDE-29D7-4A31-BEBB-3472CA14CE57}" dt="2023-03-16T16:57:46.880" v="88" actId="14100"/>
          <ac:spMkLst>
            <pc:docMk/>
            <pc:sldMk cId="3596551462" sldId="2776"/>
            <ac:spMk id="21" creationId="{CF427660-D110-6BCA-1DD1-599A516F2577}"/>
          </ac:spMkLst>
        </pc:spChg>
        <pc:spChg chg="mod">
          <ac:chgData name="Ebinger, Elizabeth" userId="1c4a6973-0609-4207-b22d-990ae5a20f28" providerId="ADAL" clId="{A6848EDE-29D7-4A31-BEBB-3472CA14CE57}" dt="2023-03-16T16:58:07.746" v="90" actId="1037"/>
          <ac:spMkLst>
            <pc:docMk/>
            <pc:sldMk cId="3596551462" sldId="2776"/>
            <ac:spMk id="22" creationId="{93B0B573-DDC6-D8FE-3AFF-6703F39FB32C}"/>
          </ac:spMkLst>
        </pc:spChg>
        <pc:picChg chg="mod">
          <ac:chgData name="Ebinger, Elizabeth" userId="1c4a6973-0609-4207-b22d-990ae5a20f28" providerId="ADAL" clId="{A6848EDE-29D7-4A31-BEBB-3472CA14CE57}" dt="2023-03-16T16:57:32.191" v="84" actId="1076"/>
          <ac:picMkLst>
            <pc:docMk/>
            <pc:sldMk cId="3596551462" sldId="2776"/>
            <ac:picMk id="19" creationId="{2C3FE45B-F2D3-C4B7-C4EB-551DFDBAF4A0}"/>
          </ac:picMkLst>
        </pc:picChg>
      </pc:sldChg>
      <pc:sldChg chg="modSp mod">
        <pc:chgData name="Ebinger, Elizabeth" userId="1c4a6973-0609-4207-b22d-990ae5a20f28" providerId="ADAL" clId="{A6848EDE-29D7-4A31-BEBB-3472CA14CE57}" dt="2023-03-14T13:06:56.359" v="54" actId="20577"/>
        <pc:sldMkLst>
          <pc:docMk/>
          <pc:sldMk cId="1577665686" sldId="2088197834"/>
        </pc:sldMkLst>
        <pc:spChg chg="mod">
          <ac:chgData name="Ebinger, Elizabeth" userId="1c4a6973-0609-4207-b22d-990ae5a20f28" providerId="ADAL" clId="{A6848EDE-29D7-4A31-BEBB-3472CA14CE57}" dt="2023-03-14T13:06:56.359" v="54" actId="20577"/>
          <ac:spMkLst>
            <pc:docMk/>
            <pc:sldMk cId="1577665686" sldId="2088197834"/>
            <ac:spMk id="7" creationId="{3279000D-FCAA-419D-8960-2189122C9AB0}"/>
          </ac:spMkLst>
        </pc:spChg>
      </pc:sldChg>
      <pc:sldChg chg="addCm">
        <pc:chgData name="Ebinger, Elizabeth" userId="1c4a6973-0609-4207-b22d-990ae5a20f28" providerId="ADAL" clId="{A6848EDE-29D7-4A31-BEBB-3472CA14CE57}" dt="2023-03-09T16:14:57.661" v="1"/>
        <pc:sldMkLst>
          <pc:docMk/>
          <pc:sldMk cId="342374707" sldId="2088197847"/>
        </pc:sldMkLst>
      </pc:sldChg>
      <pc:sldChg chg="modSp mod">
        <pc:chgData name="Ebinger, Elizabeth" userId="1c4a6973-0609-4207-b22d-990ae5a20f28" providerId="ADAL" clId="{A6848EDE-29D7-4A31-BEBB-3472CA14CE57}" dt="2023-03-16T17:40:11.147" v="99" actId="20577"/>
        <pc:sldMkLst>
          <pc:docMk/>
          <pc:sldMk cId="1096508328" sldId="2088197852"/>
        </pc:sldMkLst>
        <pc:graphicFrameChg chg="modGraphic">
          <ac:chgData name="Ebinger, Elizabeth" userId="1c4a6973-0609-4207-b22d-990ae5a20f28" providerId="ADAL" clId="{A6848EDE-29D7-4A31-BEBB-3472CA14CE57}" dt="2023-03-16T17:40:11.147" v="99" actId="20577"/>
          <ac:graphicFrameMkLst>
            <pc:docMk/>
            <pc:sldMk cId="1096508328" sldId="2088197852"/>
            <ac:graphicFrameMk id="2" creationId="{AC3D089A-756D-FFA5-260A-0CD515FF422F}"/>
          </ac:graphicFrameMkLst>
        </pc:graphicFrameChg>
      </pc:sldChg>
      <pc:sldChg chg="modSp mod">
        <pc:chgData name="Ebinger, Elizabeth" userId="1c4a6973-0609-4207-b22d-990ae5a20f28" providerId="ADAL" clId="{A6848EDE-29D7-4A31-BEBB-3472CA14CE57}" dt="2023-03-14T13:06:25.368" v="52" actId="20577"/>
        <pc:sldMkLst>
          <pc:docMk/>
          <pc:sldMk cId="732708936" sldId="2088197867"/>
        </pc:sldMkLst>
        <pc:spChg chg="mod">
          <ac:chgData name="Ebinger, Elizabeth" userId="1c4a6973-0609-4207-b22d-990ae5a20f28" providerId="ADAL" clId="{A6848EDE-29D7-4A31-BEBB-3472CA14CE57}" dt="2023-03-14T13:06:25.368" v="52" actId="20577"/>
          <ac:spMkLst>
            <pc:docMk/>
            <pc:sldMk cId="732708936" sldId="2088197867"/>
            <ac:spMk id="2" creationId="{F8DA9266-7341-40A1-A3FD-D869CB123806}"/>
          </ac:spMkLst>
        </pc:spChg>
      </pc:sldChg>
      <pc:sldChg chg="modSp mod">
        <pc:chgData name="Ebinger, Elizabeth" userId="1c4a6973-0609-4207-b22d-990ae5a20f28" providerId="ADAL" clId="{A6848EDE-29D7-4A31-BEBB-3472CA14CE57}" dt="2023-03-14T13:06:21.328" v="45" actId="20577"/>
        <pc:sldMkLst>
          <pc:docMk/>
          <pc:sldMk cId="1989669267" sldId="2088197870"/>
        </pc:sldMkLst>
        <pc:spChg chg="mod">
          <ac:chgData name="Ebinger, Elizabeth" userId="1c4a6973-0609-4207-b22d-990ae5a20f28" providerId="ADAL" clId="{A6848EDE-29D7-4A31-BEBB-3472CA14CE57}" dt="2023-03-14T13:06:15.830" v="40" actId="113"/>
          <ac:spMkLst>
            <pc:docMk/>
            <pc:sldMk cId="1989669267" sldId="2088197870"/>
            <ac:spMk id="2" creationId="{85DF9B47-0E65-5E54-114C-BD063DA4DC4A}"/>
          </ac:spMkLst>
        </pc:spChg>
        <pc:spChg chg="mod">
          <ac:chgData name="Ebinger, Elizabeth" userId="1c4a6973-0609-4207-b22d-990ae5a20f28" providerId="ADAL" clId="{A6848EDE-29D7-4A31-BEBB-3472CA14CE57}" dt="2023-03-14T13:06:21.328" v="45" actId="20577"/>
          <ac:spMkLst>
            <pc:docMk/>
            <pc:sldMk cId="1989669267" sldId="2088197870"/>
            <ac:spMk id="4" creationId="{1E1632C3-1C16-4DC8-A3FE-F5BFF94BF523}"/>
          </ac:spMkLst>
        </pc:spChg>
      </pc:sldChg>
    </pc:docChg>
  </pc:docChgLst>
  <pc:docChgLst>
    <pc:chgData name="Jones, Sherri" userId="e3c6a323-0ad4-46cc-bc05-52d1aac1dc9f" providerId="ADAL" clId="{FC594FA6-7FBC-4E5E-A00E-414B99B90910}"/>
    <pc:docChg chg="undo custSel addSld delSld modSld sldOrd delMainMaster">
      <pc:chgData name="Jones, Sherri" userId="e3c6a323-0ad4-46cc-bc05-52d1aac1dc9f" providerId="ADAL" clId="{FC594FA6-7FBC-4E5E-A00E-414B99B90910}" dt="2023-03-16T19:39:38.008" v="752" actId="20577"/>
      <pc:docMkLst>
        <pc:docMk/>
      </pc:docMkLst>
      <pc:sldChg chg="add del">
        <pc:chgData name="Jones, Sherri" userId="e3c6a323-0ad4-46cc-bc05-52d1aac1dc9f" providerId="ADAL" clId="{FC594FA6-7FBC-4E5E-A00E-414B99B90910}" dt="2023-03-16T15:09:20.533" v="716" actId="47"/>
        <pc:sldMkLst>
          <pc:docMk/>
          <pc:sldMk cId="932367291" sldId="261"/>
        </pc:sldMkLst>
      </pc:sldChg>
      <pc:sldChg chg="add del">
        <pc:chgData name="Jones, Sherri" userId="e3c6a323-0ad4-46cc-bc05-52d1aac1dc9f" providerId="ADAL" clId="{FC594FA6-7FBC-4E5E-A00E-414B99B90910}" dt="2023-03-16T15:09:20.533" v="716" actId="47"/>
        <pc:sldMkLst>
          <pc:docMk/>
          <pc:sldMk cId="150457512" sldId="262"/>
        </pc:sldMkLst>
      </pc:sldChg>
      <pc:sldChg chg="add del">
        <pc:chgData name="Jones, Sherri" userId="e3c6a323-0ad4-46cc-bc05-52d1aac1dc9f" providerId="ADAL" clId="{FC594FA6-7FBC-4E5E-A00E-414B99B90910}" dt="2023-03-16T15:09:20.533" v="716" actId="47"/>
        <pc:sldMkLst>
          <pc:docMk/>
          <pc:sldMk cId="4120238414" sldId="263"/>
        </pc:sldMkLst>
      </pc:sldChg>
      <pc:sldChg chg="add del">
        <pc:chgData name="Jones, Sherri" userId="e3c6a323-0ad4-46cc-bc05-52d1aac1dc9f" providerId="ADAL" clId="{FC594FA6-7FBC-4E5E-A00E-414B99B90910}" dt="2023-03-16T15:09:20.533" v="716" actId="47"/>
        <pc:sldMkLst>
          <pc:docMk/>
          <pc:sldMk cId="1459989096" sldId="264"/>
        </pc:sldMkLst>
      </pc:sldChg>
      <pc:sldChg chg="add del">
        <pc:chgData name="Jones, Sherri" userId="e3c6a323-0ad4-46cc-bc05-52d1aac1dc9f" providerId="ADAL" clId="{FC594FA6-7FBC-4E5E-A00E-414B99B90910}" dt="2023-03-16T15:09:20.533" v="716" actId="47"/>
        <pc:sldMkLst>
          <pc:docMk/>
          <pc:sldMk cId="1049110554" sldId="265"/>
        </pc:sldMkLst>
      </pc:sldChg>
      <pc:sldChg chg="add del">
        <pc:chgData name="Jones, Sherri" userId="e3c6a323-0ad4-46cc-bc05-52d1aac1dc9f" providerId="ADAL" clId="{FC594FA6-7FBC-4E5E-A00E-414B99B90910}" dt="2023-03-16T15:09:20.533" v="716" actId="47"/>
        <pc:sldMkLst>
          <pc:docMk/>
          <pc:sldMk cId="2573325735" sldId="266"/>
        </pc:sldMkLst>
      </pc:sldChg>
      <pc:sldChg chg="add del">
        <pc:chgData name="Jones, Sherri" userId="e3c6a323-0ad4-46cc-bc05-52d1aac1dc9f" providerId="ADAL" clId="{FC594FA6-7FBC-4E5E-A00E-414B99B90910}" dt="2023-03-16T15:09:20.533" v="716" actId="47"/>
        <pc:sldMkLst>
          <pc:docMk/>
          <pc:sldMk cId="42521178" sldId="270"/>
        </pc:sldMkLst>
      </pc:sldChg>
      <pc:sldChg chg="add del">
        <pc:chgData name="Jones, Sherri" userId="e3c6a323-0ad4-46cc-bc05-52d1aac1dc9f" providerId="ADAL" clId="{FC594FA6-7FBC-4E5E-A00E-414B99B90910}" dt="2023-03-16T15:09:20.533" v="716" actId="47"/>
        <pc:sldMkLst>
          <pc:docMk/>
          <pc:sldMk cId="10367550" sldId="273"/>
        </pc:sldMkLst>
      </pc:sldChg>
      <pc:sldChg chg="modSp add mod">
        <pc:chgData name="Jones, Sherri" userId="e3c6a323-0ad4-46cc-bc05-52d1aac1dc9f" providerId="ADAL" clId="{FC594FA6-7FBC-4E5E-A00E-414B99B90910}" dt="2023-03-14T16:41:05.417" v="568" actId="27636"/>
        <pc:sldMkLst>
          <pc:docMk/>
          <pc:sldMk cId="115950839" sldId="316"/>
        </pc:sldMkLst>
        <pc:spChg chg="mod">
          <ac:chgData name="Jones, Sherri" userId="e3c6a323-0ad4-46cc-bc05-52d1aac1dc9f" providerId="ADAL" clId="{FC594FA6-7FBC-4E5E-A00E-414B99B90910}" dt="2023-03-14T16:41:05.417" v="568" actId="27636"/>
          <ac:spMkLst>
            <pc:docMk/>
            <pc:sldMk cId="115950839" sldId="316"/>
            <ac:spMk id="2" creationId="{EBED7CE9-4DDF-42C3-A681-B46E4F7D623D}"/>
          </ac:spMkLst>
        </pc:spChg>
      </pc:sldChg>
      <pc:sldChg chg="modSp add mod">
        <pc:chgData name="Jones, Sherri" userId="e3c6a323-0ad4-46cc-bc05-52d1aac1dc9f" providerId="ADAL" clId="{FC594FA6-7FBC-4E5E-A00E-414B99B90910}" dt="2023-03-14T16:41:05.428" v="569" actId="27636"/>
        <pc:sldMkLst>
          <pc:docMk/>
          <pc:sldMk cId="3237137808" sldId="324"/>
        </pc:sldMkLst>
        <pc:spChg chg="mod">
          <ac:chgData name="Jones, Sherri" userId="e3c6a323-0ad4-46cc-bc05-52d1aac1dc9f" providerId="ADAL" clId="{FC594FA6-7FBC-4E5E-A00E-414B99B90910}" dt="2023-03-14T16:41:05.428" v="569" actId="27636"/>
          <ac:spMkLst>
            <pc:docMk/>
            <pc:sldMk cId="3237137808" sldId="324"/>
            <ac:spMk id="2" creationId="{EBED7CE9-4DDF-42C3-A681-B46E4F7D623D}"/>
          </ac:spMkLst>
        </pc:spChg>
      </pc:sldChg>
      <pc:sldChg chg="add">
        <pc:chgData name="Jones, Sherri" userId="e3c6a323-0ad4-46cc-bc05-52d1aac1dc9f" providerId="ADAL" clId="{FC594FA6-7FBC-4E5E-A00E-414B99B90910}" dt="2023-03-14T16:41:05.349" v="567"/>
        <pc:sldMkLst>
          <pc:docMk/>
          <pc:sldMk cId="3181761141" sldId="410"/>
        </pc:sldMkLst>
      </pc:sldChg>
      <pc:sldChg chg="add del mod modShow">
        <pc:chgData name="Jones, Sherri" userId="e3c6a323-0ad4-46cc-bc05-52d1aac1dc9f" providerId="ADAL" clId="{FC594FA6-7FBC-4E5E-A00E-414B99B90910}" dt="2023-03-14T16:41:05.349" v="567"/>
        <pc:sldMkLst>
          <pc:docMk/>
          <pc:sldMk cId="1662976975" sldId="411"/>
        </pc:sldMkLst>
      </pc:sldChg>
      <pc:sldChg chg="modSp add mod">
        <pc:chgData name="Jones, Sherri" userId="e3c6a323-0ad4-46cc-bc05-52d1aac1dc9f" providerId="ADAL" clId="{FC594FA6-7FBC-4E5E-A00E-414B99B90910}" dt="2023-03-14T16:41:05.434" v="570" actId="27636"/>
        <pc:sldMkLst>
          <pc:docMk/>
          <pc:sldMk cId="3159894300" sldId="414"/>
        </pc:sldMkLst>
        <pc:spChg chg="mod">
          <ac:chgData name="Jones, Sherri" userId="e3c6a323-0ad4-46cc-bc05-52d1aac1dc9f" providerId="ADAL" clId="{FC594FA6-7FBC-4E5E-A00E-414B99B90910}" dt="2023-03-14T16:41:05.434" v="570" actId="27636"/>
          <ac:spMkLst>
            <pc:docMk/>
            <pc:sldMk cId="3159894300" sldId="414"/>
            <ac:spMk id="2" creationId="{EBED7CE9-4DDF-42C3-A681-B46E4F7D623D}"/>
          </ac:spMkLst>
        </pc:spChg>
      </pc:sldChg>
      <pc:sldChg chg="modSp mod">
        <pc:chgData name="Jones, Sherri" userId="e3c6a323-0ad4-46cc-bc05-52d1aac1dc9f" providerId="ADAL" clId="{FC594FA6-7FBC-4E5E-A00E-414B99B90910}" dt="2023-03-07T18:58:05.813" v="18" actId="20577"/>
        <pc:sldMkLst>
          <pc:docMk/>
          <pc:sldMk cId="288353557" sldId="696"/>
        </pc:sldMkLst>
        <pc:spChg chg="mod">
          <ac:chgData name="Jones, Sherri" userId="e3c6a323-0ad4-46cc-bc05-52d1aac1dc9f" providerId="ADAL" clId="{FC594FA6-7FBC-4E5E-A00E-414B99B90910}" dt="2023-03-07T18:58:05.813" v="18" actId="20577"/>
          <ac:spMkLst>
            <pc:docMk/>
            <pc:sldMk cId="288353557" sldId="696"/>
            <ac:spMk id="8" creationId="{E33EAFE6-1283-4590-8FF0-5090795564ED}"/>
          </ac:spMkLst>
        </pc:spChg>
      </pc:sldChg>
      <pc:sldChg chg="add del">
        <pc:chgData name="Jones, Sherri" userId="e3c6a323-0ad4-46cc-bc05-52d1aac1dc9f" providerId="ADAL" clId="{FC594FA6-7FBC-4E5E-A00E-414B99B90910}" dt="2023-03-15T20:00:39.665" v="624" actId="47"/>
        <pc:sldMkLst>
          <pc:docMk/>
          <pc:sldMk cId="462646876" sldId="961"/>
        </pc:sldMkLst>
      </pc:sldChg>
      <pc:sldChg chg="add del">
        <pc:chgData name="Jones, Sherri" userId="e3c6a323-0ad4-46cc-bc05-52d1aac1dc9f" providerId="ADAL" clId="{FC594FA6-7FBC-4E5E-A00E-414B99B90910}" dt="2023-03-15T20:00:39.665" v="624" actId="47"/>
        <pc:sldMkLst>
          <pc:docMk/>
          <pc:sldMk cId="572749126" sldId="969"/>
        </pc:sldMkLst>
      </pc:sldChg>
      <pc:sldChg chg="add del">
        <pc:chgData name="Jones, Sherri" userId="e3c6a323-0ad4-46cc-bc05-52d1aac1dc9f" providerId="ADAL" clId="{FC594FA6-7FBC-4E5E-A00E-414B99B90910}" dt="2023-03-15T20:00:39.665" v="624" actId="47"/>
        <pc:sldMkLst>
          <pc:docMk/>
          <pc:sldMk cId="880201635" sldId="970"/>
        </pc:sldMkLst>
      </pc:sldChg>
      <pc:sldChg chg="add del">
        <pc:chgData name="Jones, Sherri" userId="e3c6a323-0ad4-46cc-bc05-52d1aac1dc9f" providerId="ADAL" clId="{FC594FA6-7FBC-4E5E-A00E-414B99B90910}" dt="2023-03-15T20:00:39.665" v="624" actId="47"/>
        <pc:sldMkLst>
          <pc:docMk/>
          <pc:sldMk cId="344445034" sldId="1658"/>
        </pc:sldMkLst>
      </pc:sldChg>
      <pc:sldChg chg="modSp mod">
        <pc:chgData name="Jones, Sherri" userId="e3c6a323-0ad4-46cc-bc05-52d1aac1dc9f" providerId="ADAL" clId="{FC594FA6-7FBC-4E5E-A00E-414B99B90910}" dt="2023-03-07T18:48:49.193" v="5" actId="6549"/>
        <pc:sldMkLst>
          <pc:docMk/>
          <pc:sldMk cId="1654349611" sldId="1663"/>
        </pc:sldMkLst>
        <pc:spChg chg="mod">
          <ac:chgData name="Jones, Sherri" userId="e3c6a323-0ad4-46cc-bc05-52d1aac1dc9f" providerId="ADAL" clId="{FC594FA6-7FBC-4E5E-A00E-414B99B90910}" dt="2023-03-07T18:48:49.193" v="5" actId="6549"/>
          <ac:spMkLst>
            <pc:docMk/>
            <pc:sldMk cId="1654349611" sldId="1663"/>
            <ac:spMk id="6" creationId="{BB7A7869-4042-4777-A6B1-992C835B3F10}"/>
          </ac:spMkLst>
        </pc:spChg>
      </pc:sldChg>
      <pc:sldChg chg="add del">
        <pc:chgData name="Jones, Sherri" userId="e3c6a323-0ad4-46cc-bc05-52d1aac1dc9f" providerId="ADAL" clId="{FC594FA6-7FBC-4E5E-A00E-414B99B90910}" dt="2023-03-15T20:00:39.665" v="624" actId="47"/>
        <pc:sldMkLst>
          <pc:docMk/>
          <pc:sldMk cId="2775894883" sldId="1667"/>
        </pc:sldMkLst>
      </pc:sldChg>
      <pc:sldChg chg="add del">
        <pc:chgData name="Jones, Sherri" userId="e3c6a323-0ad4-46cc-bc05-52d1aac1dc9f" providerId="ADAL" clId="{FC594FA6-7FBC-4E5E-A00E-414B99B90910}" dt="2023-03-15T20:00:39.665" v="624" actId="47"/>
        <pc:sldMkLst>
          <pc:docMk/>
          <pc:sldMk cId="2186410987" sldId="1668"/>
        </pc:sldMkLst>
      </pc:sldChg>
      <pc:sldChg chg="modSp mod">
        <pc:chgData name="Jones, Sherri" userId="e3c6a323-0ad4-46cc-bc05-52d1aac1dc9f" providerId="ADAL" clId="{FC594FA6-7FBC-4E5E-A00E-414B99B90910}" dt="2023-03-07T19:23:14.125" v="64" actId="20577"/>
        <pc:sldMkLst>
          <pc:docMk/>
          <pc:sldMk cId="2747219865" sldId="1680"/>
        </pc:sldMkLst>
        <pc:spChg chg="mod">
          <ac:chgData name="Jones, Sherri" userId="e3c6a323-0ad4-46cc-bc05-52d1aac1dc9f" providerId="ADAL" clId="{FC594FA6-7FBC-4E5E-A00E-414B99B90910}" dt="2023-03-07T19:23:14.125" v="64" actId="20577"/>
          <ac:spMkLst>
            <pc:docMk/>
            <pc:sldMk cId="2747219865" sldId="1680"/>
            <ac:spMk id="2" creationId="{2E8DFBDF-9406-4421-93F5-6B10AF47A875}"/>
          </ac:spMkLst>
        </pc:spChg>
        <pc:spChg chg="mod">
          <ac:chgData name="Jones, Sherri" userId="e3c6a323-0ad4-46cc-bc05-52d1aac1dc9f" providerId="ADAL" clId="{FC594FA6-7FBC-4E5E-A00E-414B99B90910}" dt="2023-03-07T18:50:06.645" v="13" actId="20577"/>
          <ac:spMkLst>
            <pc:docMk/>
            <pc:sldMk cId="2747219865" sldId="1680"/>
            <ac:spMk id="4" creationId="{0423F3D7-09AE-423D-8046-D5B61FAE7E82}"/>
          </ac:spMkLst>
        </pc:spChg>
      </pc:sldChg>
      <pc:sldChg chg="modSp mod delCm">
        <pc:chgData name="Jones, Sherri" userId="e3c6a323-0ad4-46cc-bc05-52d1aac1dc9f" providerId="ADAL" clId="{FC594FA6-7FBC-4E5E-A00E-414B99B90910}" dt="2023-03-16T19:37:52.519" v="734" actId="20577"/>
        <pc:sldMkLst>
          <pc:docMk/>
          <pc:sldMk cId="3940393456" sldId="1697"/>
        </pc:sldMkLst>
        <pc:spChg chg="mod">
          <ac:chgData name="Jones, Sherri" userId="e3c6a323-0ad4-46cc-bc05-52d1aac1dc9f" providerId="ADAL" clId="{FC594FA6-7FBC-4E5E-A00E-414B99B90910}" dt="2023-03-16T19:37:52.519" v="734" actId="20577"/>
          <ac:spMkLst>
            <pc:docMk/>
            <pc:sldMk cId="3940393456" sldId="1697"/>
            <ac:spMk id="20" creationId="{512812A8-9744-44C6-B492-769F7A57D17C}"/>
          </ac:spMkLst>
        </pc:spChg>
      </pc:sldChg>
      <pc:sldChg chg="del">
        <pc:chgData name="Jones, Sherri" userId="e3c6a323-0ad4-46cc-bc05-52d1aac1dc9f" providerId="ADAL" clId="{FC594FA6-7FBC-4E5E-A00E-414B99B90910}" dt="2023-03-07T18:41:11.622" v="1" actId="47"/>
        <pc:sldMkLst>
          <pc:docMk/>
          <pc:sldMk cId="3254445224" sldId="1699"/>
        </pc:sldMkLst>
      </pc:sldChg>
      <pc:sldChg chg="del">
        <pc:chgData name="Jones, Sherri" userId="e3c6a323-0ad4-46cc-bc05-52d1aac1dc9f" providerId="ADAL" clId="{FC594FA6-7FBC-4E5E-A00E-414B99B90910}" dt="2023-03-07T18:41:11.622" v="1" actId="47"/>
        <pc:sldMkLst>
          <pc:docMk/>
          <pc:sldMk cId="1052252133" sldId="1736"/>
        </pc:sldMkLst>
      </pc:sldChg>
      <pc:sldChg chg="del">
        <pc:chgData name="Jones, Sherri" userId="e3c6a323-0ad4-46cc-bc05-52d1aac1dc9f" providerId="ADAL" clId="{FC594FA6-7FBC-4E5E-A00E-414B99B90910}" dt="2023-03-07T18:41:11.622" v="1" actId="47"/>
        <pc:sldMkLst>
          <pc:docMk/>
          <pc:sldMk cId="3952862948" sldId="1740"/>
        </pc:sldMkLst>
      </pc:sldChg>
      <pc:sldChg chg="del">
        <pc:chgData name="Jones, Sherri" userId="e3c6a323-0ad4-46cc-bc05-52d1aac1dc9f" providerId="ADAL" clId="{FC594FA6-7FBC-4E5E-A00E-414B99B90910}" dt="2023-03-07T18:41:11.622" v="1" actId="47"/>
        <pc:sldMkLst>
          <pc:docMk/>
          <pc:sldMk cId="3043551669" sldId="1758"/>
        </pc:sldMkLst>
      </pc:sldChg>
      <pc:sldChg chg="del">
        <pc:chgData name="Jones, Sherri" userId="e3c6a323-0ad4-46cc-bc05-52d1aac1dc9f" providerId="ADAL" clId="{FC594FA6-7FBC-4E5E-A00E-414B99B90910}" dt="2023-03-07T18:41:11.622" v="1" actId="47"/>
        <pc:sldMkLst>
          <pc:docMk/>
          <pc:sldMk cId="4134458299" sldId="1759"/>
        </pc:sldMkLst>
      </pc:sldChg>
      <pc:sldChg chg="del">
        <pc:chgData name="Jones, Sherri" userId="e3c6a323-0ad4-46cc-bc05-52d1aac1dc9f" providerId="ADAL" clId="{FC594FA6-7FBC-4E5E-A00E-414B99B90910}" dt="2023-03-07T18:41:11.622" v="1" actId="47"/>
        <pc:sldMkLst>
          <pc:docMk/>
          <pc:sldMk cId="2305161239" sldId="1760"/>
        </pc:sldMkLst>
      </pc:sldChg>
      <pc:sldChg chg="del">
        <pc:chgData name="Jones, Sherri" userId="e3c6a323-0ad4-46cc-bc05-52d1aac1dc9f" providerId="ADAL" clId="{FC594FA6-7FBC-4E5E-A00E-414B99B90910}" dt="2023-03-07T18:41:11.622" v="1" actId="47"/>
        <pc:sldMkLst>
          <pc:docMk/>
          <pc:sldMk cId="3519499420" sldId="1765"/>
        </pc:sldMkLst>
      </pc:sldChg>
      <pc:sldChg chg="del">
        <pc:chgData name="Jones, Sherri" userId="e3c6a323-0ad4-46cc-bc05-52d1aac1dc9f" providerId="ADAL" clId="{FC594FA6-7FBC-4E5E-A00E-414B99B90910}" dt="2023-03-07T18:41:11.622" v="1" actId="47"/>
        <pc:sldMkLst>
          <pc:docMk/>
          <pc:sldMk cId="3888183787" sldId="1768"/>
        </pc:sldMkLst>
      </pc:sldChg>
      <pc:sldChg chg="del">
        <pc:chgData name="Jones, Sherri" userId="e3c6a323-0ad4-46cc-bc05-52d1aac1dc9f" providerId="ADAL" clId="{FC594FA6-7FBC-4E5E-A00E-414B99B90910}" dt="2023-03-07T18:41:11.622" v="1" actId="47"/>
        <pc:sldMkLst>
          <pc:docMk/>
          <pc:sldMk cId="488168762" sldId="1771"/>
        </pc:sldMkLst>
      </pc:sldChg>
      <pc:sldChg chg="del">
        <pc:chgData name="Jones, Sherri" userId="e3c6a323-0ad4-46cc-bc05-52d1aac1dc9f" providerId="ADAL" clId="{FC594FA6-7FBC-4E5E-A00E-414B99B90910}" dt="2023-03-07T18:41:11.622" v="1" actId="47"/>
        <pc:sldMkLst>
          <pc:docMk/>
          <pc:sldMk cId="503171815" sldId="1772"/>
        </pc:sldMkLst>
      </pc:sldChg>
      <pc:sldChg chg="del">
        <pc:chgData name="Jones, Sherri" userId="e3c6a323-0ad4-46cc-bc05-52d1aac1dc9f" providerId="ADAL" clId="{FC594FA6-7FBC-4E5E-A00E-414B99B90910}" dt="2023-03-07T18:41:11.622" v="1" actId="47"/>
        <pc:sldMkLst>
          <pc:docMk/>
          <pc:sldMk cId="203376617" sldId="1773"/>
        </pc:sldMkLst>
      </pc:sldChg>
      <pc:sldChg chg="del">
        <pc:chgData name="Jones, Sherri" userId="e3c6a323-0ad4-46cc-bc05-52d1aac1dc9f" providerId="ADAL" clId="{FC594FA6-7FBC-4E5E-A00E-414B99B90910}" dt="2023-03-07T18:41:11.622" v="1" actId="47"/>
        <pc:sldMkLst>
          <pc:docMk/>
          <pc:sldMk cId="2011910174" sldId="1774"/>
        </pc:sldMkLst>
      </pc:sldChg>
      <pc:sldChg chg="del">
        <pc:chgData name="Jones, Sherri" userId="e3c6a323-0ad4-46cc-bc05-52d1aac1dc9f" providerId="ADAL" clId="{FC594FA6-7FBC-4E5E-A00E-414B99B90910}" dt="2023-03-07T18:41:11.622" v="1" actId="47"/>
        <pc:sldMkLst>
          <pc:docMk/>
          <pc:sldMk cId="3784082019" sldId="1782"/>
        </pc:sldMkLst>
      </pc:sldChg>
      <pc:sldChg chg="add del">
        <pc:chgData name="Jones, Sherri" userId="e3c6a323-0ad4-46cc-bc05-52d1aac1dc9f" providerId="ADAL" clId="{FC594FA6-7FBC-4E5E-A00E-414B99B90910}" dt="2023-03-16T15:09:20.533" v="716" actId="47"/>
        <pc:sldMkLst>
          <pc:docMk/>
          <pc:sldMk cId="14997482" sldId="2710"/>
        </pc:sldMkLst>
      </pc:sldChg>
      <pc:sldChg chg="add del">
        <pc:chgData name="Jones, Sherri" userId="e3c6a323-0ad4-46cc-bc05-52d1aac1dc9f" providerId="ADAL" clId="{FC594FA6-7FBC-4E5E-A00E-414B99B90910}" dt="2023-03-16T15:09:20.533" v="716" actId="47"/>
        <pc:sldMkLst>
          <pc:docMk/>
          <pc:sldMk cId="1375576601" sldId="2724"/>
        </pc:sldMkLst>
      </pc:sldChg>
      <pc:sldChg chg="add del">
        <pc:chgData name="Jones, Sherri" userId="e3c6a323-0ad4-46cc-bc05-52d1aac1dc9f" providerId="ADAL" clId="{FC594FA6-7FBC-4E5E-A00E-414B99B90910}" dt="2023-03-16T15:09:20.533" v="716" actId="47"/>
        <pc:sldMkLst>
          <pc:docMk/>
          <pc:sldMk cId="527798446" sldId="2726"/>
        </pc:sldMkLst>
      </pc:sldChg>
      <pc:sldChg chg="add del">
        <pc:chgData name="Jones, Sherri" userId="e3c6a323-0ad4-46cc-bc05-52d1aac1dc9f" providerId="ADAL" clId="{FC594FA6-7FBC-4E5E-A00E-414B99B90910}" dt="2023-03-16T15:09:20.533" v="716" actId="47"/>
        <pc:sldMkLst>
          <pc:docMk/>
          <pc:sldMk cId="2411195380" sldId="2731"/>
        </pc:sldMkLst>
      </pc:sldChg>
      <pc:sldChg chg="add del">
        <pc:chgData name="Jones, Sherri" userId="e3c6a323-0ad4-46cc-bc05-52d1aac1dc9f" providerId="ADAL" clId="{FC594FA6-7FBC-4E5E-A00E-414B99B90910}" dt="2023-03-14T16:55:36.732" v="604" actId="2696"/>
        <pc:sldMkLst>
          <pc:docMk/>
          <pc:sldMk cId="3370772798" sldId="2733"/>
        </pc:sldMkLst>
      </pc:sldChg>
      <pc:sldChg chg="add del">
        <pc:chgData name="Jones, Sherri" userId="e3c6a323-0ad4-46cc-bc05-52d1aac1dc9f" providerId="ADAL" clId="{FC594FA6-7FBC-4E5E-A00E-414B99B90910}" dt="2023-03-14T16:55:01.105" v="603" actId="2696"/>
        <pc:sldMkLst>
          <pc:docMk/>
          <pc:sldMk cId="968773944" sldId="2734"/>
        </pc:sldMkLst>
      </pc:sldChg>
      <pc:sldChg chg="add del">
        <pc:chgData name="Jones, Sherri" userId="e3c6a323-0ad4-46cc-bc05-52d1aac1dc9f" providerId="ADAL" clId="{FC594FA6-7FBC-4E5E-A00E-414B99B90910}" dt="2023-03-16T15:09:20.533" v="716" actId="47"/>
        <pc:sldMkLst>
          <pc:docMk/>
          <pc:sldMk cId="872640899" sldId="2735"/>
        </pc:sldMkLst>
      </pc:sldChg>
      <pc:sldChg chg="modSp add del mod">
        <pc:chgData name="Jones, Sherri" userId="e3c6a323-0ad4-46cc-bc05-52d1aac1dc9f" providerId="ADAL" clId="{FC594FA6-7FBC-4E5E-A00E-414B99B90910}" dt="2023-03-16T15:09:20.533" v="716" actId="47"/>
        <pc:sldMkLst>
          <pc:docMk/>
          <pc:sldMk cId="1327061830" sldId="2739"/>
        </pc:sldMkLst>
        <pc:spChg chg="mod">
          <ac:chgData name="Jones, Sherri" userId="e3c6a323-0ad4-46cc-bc05-52d1aac1dc9f" providerId="ADAL" clId="{FC594FA6-7FBC-4E5E-A00E-414B99B90910}" dt="2023-03-14T16:54:10.600" v="602" actId="404"/>
          <ac:spMkLst>
            <pc:docMk/>
            <pc:sldMk cId="1327061830" sldId="2739"/>
            <ac:spMk id="4" creationId="{4B703848-041C-4380-A8A8-0D9D3B445578}"/>
          </ac:spMkLst>
        </pc:spChg>
      </pc:sldChg>
      <pc:sldChg chg="add del">
        <pc:chgData name="Jones, Sherri" userId="e3c6a323-0ad4-46cc-bc05-52d1aac1dc9f" providerId="ADAL" clId="{FC594FA6-7FBC-4E5E-A00E-414B99B90910}" dt="2023-03-16T15:09:20.533" v="716" actId="47"/>
        <pc:sldMkLst>
          <pc:docMk/>
          <pc:sldMk cId="3084573367" sldId="2741"/>
        </pc:sldMkLst>
      </pc:sldChg>
      <pc:sldChg chg="add del">
        <pc:chgData name="Jones, Sherri" userId="e3c6a323-0ad4-46cc-bc05-52d1aac1dc9f" providerId="ADAL" clId="{FC594FA6-7FBC-4E5E-A00E-414B99B90910}" dt="2023-03-14T16:56:22.956" v="605" actId="2696"/>
        <pc:sldMkLst>
          <pc:docMk/>
          <pc:sldMk cId="485269400" sldId="2743"/>
        </pc:sldMkLst>
      </pc:sldChg>
      <pc:sldChg chg="add del">
        <pc:chgData name="Jones, Sherri" userId="e3c6a323-0ad4-46cc-bc05-52d1aac1dc9f" providerId="ADAL" clId="{FC594FA6-7FBC-4E5E-A00E-414B99B90910}" dt="2023-03-14T16:56:45.105" v="606" actId="2696"/>
        <pc:sldMkLst>
          <pc:docMk/>
          <pc:sldMk cId="547589231" sldId="2744"/>
        </pc:sldMkLst>
      </pc:sldChg>
      <pc:sldChg chg="add del">
        <pc:chgData name="Jones, Sherri" userId="e3c6a323-0ad4-46cc-bc05-52d1aac1dc9f" providerId="ADAL" clId="{FC594FA6-7FBC-4E5E-A00E-414B99B90910}" dt="2023-03-16T15:09:20.533" v="716" actId="47"/>
        <pc:sldMkLst>
          <pc:docMk/>
          <pc:sldMk cId="811984191" sldId="2745"/>
        </pc:sldMkLst>
      </pc:sldChg>
      <pc:sldChg chg="add del">
        <pc:chgData name="Jones, Sherri" userId="e3c6a323-0ad4-46cc-bc05-52d1aac1dc9f" providerId="ADAL" clId="{FC594FA6-7FBC-4E5E-A00E-414B99B90910}" dt="2023-03-16T15:09:20.533" v="716" actId="47"/>
        <pc:sldMkLst>
          <pc:docMk/>
          <pc:sldMk cId="3088096268" sldId="2746"/>
        </pc:sldMkLst>
      </pc:sldChg>
      <pc:sldChg chg="add del">
        <pc:chgData name="Jones, Sherri" userId="e3c6a323-0ad4-46cc-bc05-52d1aac1dc9f" providerId="ADAL" clId="{FC594FA6-7FBC-4E5E-A00E-414B99B90910}" dt="2023-03-16T15:09:20.533" v="716" actId="47"/>
        <pc:sldMkLst>
          <pc:docMk/>
          <pc:sldMk cId="244052167" sldId="2748"/>
        </pc:sldMkLst>
      </pc:sldChg>
      <pc:sldChg chg="add del">
        <pc:chgData name="Jones, Sherri" userId="e3c6a323-0ad4-46cc-bc05-52d1aac1dc9f" providerId="ADAL" clId="{FC594FA6-7FBC-4E5E-A00E-414B99B90910}" dt="2023-03-14T16:57:11.526" v="607" actId="2696"/>
        <pc:sldMkLst>
          <pc:docMk/>
          <pc:sldMk cId="2695793590" sldId="2751"/>
        </pc:sldMkLst>
      </pc:sldChg>
      <pc:sldChg chg="add del">
        <pc:chgData name="Jones, Sherri" userId="e3c6a323-0ad4-46cc-bc05-52d1aac1dc9f" providerId="ADAL" clId="{FC594FA6-7FBC-4E5E-A00E-414B99B90910}" dt="2023-03-16T15:09:20.533" v="716" actId="47"/>
        <pc:sldMkLst>
          <pc:docMk/>
          <pc:sldMk cId="3331128005" sldId="2752"/>
        </pc:sldMkLst>
      </pc:sldChg>
      <pc:sldChg chg="add del">
        <pc:chgData name="Jones, Sherri" userId="e3c6a323-0ad4-46cc-bc05-52d1aac1dc9f" providerId="ADAL" clId="{FC594FA6-7FBC-4E5E-A00E-414B99B90910}" dt="2023-03-16T15:09:20.533" v="716" actId="47"/>
        <pc:sldMkLst>
          <pc:docMk/>
          <pc:sldMk cId="1708243808" sldId="2753"/>
        </pc:sldMkLst>
      </pc:sldChg>
      <pc:sldChg chg="add del">
        <pc:chgData name="Jones, Sherri" userId="e3c6a323-0ad4-46cc-bc05-52d1aac1dc9f" providerId="ADAL" clId="{FC594FA6-7FBC-4E5E-A00E-414B99B90910}" dt="2023-03-16T15:09:20.533" v="716" actId="47"/>
        <pc:sldMkLst>
          <pc:docMk/>
          <pc:sldMk cId="3268646904" sldId="2754"/>
        </pc:sldMkLst>
      </pc:sldChg>
      <pc:sldChg chg="add del">
        <pc:chgData name="Jones, Sherri" userId="e3c6a323-0ad4-46cc-bc05-52d1aac1dc9f" providerId="ADAL" clId="{FC594FA6-7FBC-4E5E-A00E-414B99B90910}" dt="2023-03-14T16:57:39.871" v="608" actId="47"/>
        <pc:sldMkLst>
          <pc:docMk/>
          <pc:sldMk cId="1597740619" sldId="2755"/>
        </pc:sldMkLst>
      </pc:sldChg>
      <pc:sldChg chg="add del">
        <pc:chgData name="Jones, Sherri" userId="e3c6a323-0ad4-46cc-bc05-52d1aac1dc9f" providerId="ADAL" clId="{FC594FA6-7FBC-4E5E-A00E-414B99B90910}" dt="2023-03-14T16:57:39.871" v="608" actId="47"/>
        <pc:sldMkLst>
          <pc:docMk/>
          <pc:sldMk cId="3453463342" sldId="2756"/>
        </pc:sldMkLst>
      </pc:sldChg>
      <pc:sldChg chg="add del">
        <pc:chgData name="Jones, Sherri" userId="e3c6a323-0ad4-46cc-bc05-52d1aac1dc9f" providerId="ADAL" clId="{FC594FA6-7FBC-4E5E-A00E-414B99B90910}" dt="2023-03-16T15:09:20.533" v="716" actId="47"/>
        <pc:sldMkLst>
          <pc:docMk/>
          <pc:sldMk cId="2635138655" sldId="2758"/>
        </pc:sldMkLst>
      </pc:sldChg>
      <pc:sldChg chg="add del">
        <pc:chgData name="Jones, Sherri" userId="e3c6a323-0ad4-46cc-bc05-52d1aac1dc9f" providerId="ADAL" clId="{FC594FA6-7FBC-4E5E-A00E-414B99B90910}" dt="2023-03-14T16:56:22.956" v="605" actId="2696"/>
        <pc:sldMkLst>
          <pc:docMk/>
          <pc:sldMk cId="3671292518" sldId="2759"/>
        </pc:sldMkLst>
      </pc:sldChg>
      <pc:sldChg chg="add del">
        <pc:chgData name="Jones, Sherri" userId="e3c6a323-0ad4-46cc-bc05-52d1aac1dc9f" providerId="ADAL" clId="{FC594FA6-7FBC-4E5E-A00E-414B99B90910}" dt="2023-03-16T15:09:20.533" v="716" actId="47"/>
        <pc:sldMkLst>
          <pc:docMk/>
          <pc:sldMk cId="3417865955" sldId="2761"/>
        </pc:sldMkLst>
      </pc:sldChg>
      <pc:sldChg chg="modSp mod">
        <pc:chgData name="Jones, Sherri" userId="e3c6a323-0ad4-46cc-bc05-52d1aac1dc9f" providerId="ADAL" clId="{FC594FA6-7FBC-4E5E-A00E-414B99B90910}" dt="2023-03-16T16:55:57.688" v="718" actId="20577"/>
        <pc:sldMkLst>
          <pc:docMk/>
          <pc:sldMk cId="3596551462" sldId="2776"/>
        </pc:sldMkLst>
        <pc:spChg chg="mod">
          <ac:chgData name="Jones, Sherri" userId="e3c6a323-0ad4-46cc-bc05-52d1aac1dc9f" providerId="ADAL" clId="{FC594FA6-7FBC-4E5E-A00E-414B99B90910}" dt="2023-03-16T16:55:57.688" v="718" actId="20577"/>
          <ac:spMkLst>
            <pc:docMk/>
            <pc:sldMk cId="3596551462" sldId="2776"/>
            <ac:spMk id="17" creationId="{7B0D8137-8437-B094-1D05-FB26C114D41E}"/>
          </ac:spMkLst>
        </pc:spChg>
      </pc:sldChg>
      <pc:sldChg chg="modSp mod modShow">
        <pc:chgData name="Jones, Sherri" userId="e3c6a323-0ad4-46cc-bc05-52d1aac1dc9f" providerId="ADAL" clId="{FC594FA6-7FBC-4E5E-A00E-414B99B90910}" dt="2023-03-14T13:05:07.930" v="491" actId="20577"/>
        <pc:sldMkLst>
          <pc:docMk/>
          <pc:sldMk cId="1577665686" sldId="2088197834"/>
        </pc:sldMkLst>
        <pc:spChg chg="mod">
          <ac:chgData name="Jones, Sherri" userId="e3c6a323-0ad4-46cc-bc05-52d1aac1dc9f" providerId="ADAL" clId="{FC594FA6-7FBC-4E5E-A00E-414B99B90910}" dt="2023-03-14T13:05:07.930" v="491" actId="20577"/>
          <ac:spMkLst>
            <pc:docMk/>
            <pc:sldMk cId="1577665686" sldId="2088197834"/>
            <ac:spMk id="4" creationId="{1E1632C3-1C16-4DC8-A3FE-F5BFF94BF523}"/>
          </ac:spMkLst>
        </pc:spChg>
        <pc:spChg chg="mod">
          <ac:chgData name="Jones, Sherri" userId="e3c6a323-0ad4-46cc-bc05-52d1aac1dc9f" providerId="ADAL" clId="{FC594FA6-7FBC-4E5E-A00E-414B99B90910}" dt="2023-03-14T13:03:56.314" v="455" actId="6549"/>
          <ac:spMkLst>
            <pc:docMk/>
            <pc:sldMk cId="1577665686" sldId="2088197834"/>
            <ac:spMk id="7" creationId="{3279000D-FCAA-419D-8960-2189122C9AB0}"/>
          </ac:spMkLst>
        </pc:spChg>
      </pc:sldChg>
      <pc:sldChg chg="modSp add del mod modShow delCm">
        <pc:chgData name="Jones, Sherri" userId="e3c6a323-0ad4-46cc-bc05-52d1aac1dc9f" providerId="ADAL" clId="{FC594FA6-7FBC-4E5E-A00E-414B99B90910}" dt="2023-03-14T13:52:53.988" v="566"/>
        <pc:sldMkLst>
          <pc:docMk/>
          <pc:sldMk cId="342374707" sldId="2088197847"/>
        </pc:sldMkLst>
        <pc:spChg chg="mod">
          <ac:chgData name="Jones, Sherri" userId="e3c6a323-0ad4-46cc-bc05-52d1aac1dc9f" providerId="ADAL" clId="{FC594FA6-7FBC-4E5E-A00E-414B99B90910}" dt="2023-03-07T18:59:25.755" v="26" actId="20577"/>
          <ac:spMkLst>
            <pc:docMk/>
            <pc:sldMk cId="342374707" sldId="2088197847"/>
            <ac:spMk id="3" creationId="{37E37E80-7299-4D55-BCA6-94DCD9D16DEF}"/>
          </ac:spMkLst>
        </pc:spChg>
      </pc:sldChg>
      <pc:sldChg chg="del mod modShow">
        <pc:chgData name="Jones, Sherri" userId="e3c6a323-0ad4-46cc-bc05-52d1aac1dc9f" providerId="ADAL" clId="{FC594FA6-7FBC-4E5E-A00E-414B99B90910}" dt="2023-03-13T13:46:00.112" v="423" actId="47"/>
        <pc:sldMkLst>
          <pc:docMk/>
          <pc:sldMk cId="3754935890" sldId="2088197848"/>
        </pc:sldMkLst>
      </pc:sldChg>
      <pc:sldChg chg="del mod modShow">
        <pc:chgData name="Jones, Sherri" userId="e3c6a323-0ad4-46cc-bc05-52d1aac1dc9f" providerId="ADAL" clId="{FC594FA6-7FBC-4E5E-A00E-414B99B90910}" dt="2023-03-13T13:46:00.112" v="423" actId="47"/>
        <pc:sldMkLst>
          <pc:docMk/>
          <pc:sldMk cId="659212084" sldId="2088197849"/>
        </pc:sldMkLst>
      </pc:sldChg>
      <pc:sldChg chg="del">
        <pc:chgData name="Jones, Sherri" userId="e3c6a323-0ad4-46cc-bc05-52d1aac1dc9f" providerId="ADAL" clId="{FC594FA6-7FBC-4E5E-A00E-414B99B90910}" dt="2023-03-13T13:46:00.112" v="423" actId="47"/>
        <pc:sldMkLst>
          <pc:docMk/>
          <pc:sldMk cId="2448320159" sldId="2088197850"/>
        </pc:sldMkLst>
      </pc:sldChg>
      <pc:sldChg chg="modSp mod">
        <pc:chgData name="Jones, Sherri" userId="e3c6a323-0ad4-46cc-bc05-52d1aac1dc9f" providerId="ADAL" clId="{FC594FA6-7FBC-4E5E-A00E-414B99B90910}" dt="2023-03-16T19:39:38.008" v="752" actId="20577"/>
        <pc:sldMkLst>
          <pc:docMk/>
          <pc:sldMk cId="1096508328" sldId="2088197852"/>
        </pc:sldMkLst>
        <pc:spChg chg="mod">
          <ac:chgData name="Jones, Sherri" userId="e3c6a323-0ad4-46cc-bc05-52d1aac1dc9f" providerId="ADAL" clId="{FC594FA6-7FBC-4E5E-A00E-414B99B90910}" dt="2023-03-16T19:37:40.940" v="726" actId="20577"/>
          <ac:spMkLst>
            <pc:docMk/>
            <pc:sldMk cId="1096508328" sldId="2088197852"/>
            <ac:spMk id="4" creationId="{26EEEABA-466D-4FFD-9651-E37293C7EBED}"/>
          </ac:spMkLst>
        </pc:spChg>
        <pc:graphicFrameChg chg="mod modGraphic">
          <ac:chgData name="Jones, Sherri" userId="e3c6a323-0ad4-46cc-bc05-52d1aac1dc9f" providerId="ADAL" clId="{FC594FA6-7FBC-4E5E-A00E-414B99B90910}" dt="2023-03-16T19:39:38.008" v="752" actId="20577"/>
          <ac:graphicFrameMkLst>
            <pc:docMk/>
            <pc:sldMk cId="1096508328" sldId="2088197852"/>
            <ac:graphicFrameMk id="2" creationId="{AC3D089A-756D-FFA5-260A-0CD515FF422F}"/>
          </ac:graphicFrameMkLst>
        </pc:graphicFrameChg>
      </pc:sldChg>
      <pc:sldChg chg="add">
        <pc:chgData name="Jones, Sherri" userId="e3c6a323-0ad4-46cc-bc05-52d1aac1dc9f" providerId="ADAL" clId="{FC594FA6-7FBC-4E5E-A00E-414B99B90910}" dt="2023-03-07T18:40:49.804" v="0"/>
        <pc:sldMkLst>
          <pc:docMk/>
          <pc:sldMk cId="2341494741" sldId="2088197853"/>
        </pc:sldMkLst>
      </pc:sldChg>
      <pc:sldChg chg="add">
        <pc:chgData name="Jones, Sherri" userId="e3c6a323-0ad4-46cc-bc05-52d1aac1dc9f" providerId="ADAL" clId="{FC594FA6-7FBC-4E5E-A00E-414B99B90910}" dt="2023-03-07T18:40:49.804" v="0"/>
        <pc:sldMkLst>
          <pc:docMk/>
          <pc:sldMk cId="2613170129" sldId="2088197854"/>
        </pc:sldMkLst>
      </pc:sldChg>
      <pc:sldChg chg="modSp add mod">
        <pc:chgData name="Jones, Sherri" userId="e3c6a323-0ad4-46cc-bc05-52d1aac1dc9f" providerId="ADAL" clId="{FC594FA6-7FBC-4E5E-A00E-414B99B90910}" dt="2023-03-15T19:56:47.956" v="615" actId="6549"/>
        <pc:sldMkLst>
          <pc:docMk/>
          <pc:sldMk cId="645962881" sldId="2088197855"/>
        </pc:sldMkLst>
        <pc:spChg chg="mod">
          <ac:chgData name="Jones, Sherri" userId="e3c6a323-0ad4-46cc-bc05-52d1aac1dc9f" providerId="ADAL" clId="{FC594FA6-7FBC-4E5E-A00E-414B99B90910}" dt="2023-03-15T19:56:47.956" v="615" actId="6549"/>
          <ac:spMkLst>
            <pc:docMk/>
            <pc:sldMk cId="645962881" sldId="2088197855"/>
            <ac:spMk id="13" creationId="{06011D2B-8BF1-46D9-80BF-42AF0BDD964C}"/>
          </ac:spMkLst>
        </pc:spChg>
      </pc:sldChg>
      <pc:sldChg chg="add">
        <pc:chgData name="Jones, Sherri" userId="e3c6a323-0ad4-46cc-bc05-52d1aac1dc9f" providerId="ADAL" clId="{FC594FA6-7FBC-4E5E-A00E-414B99B90910}" dt="2023-03-07T18:40:49.804" v="0"/>
        <pc:sldMkLst>
          <pc:docMk/>
          <pc:sldMk cId="2616890338" sldId="2088197856"/>
        </pc:sldMkLst>
      </pc:sldChg>
      <pc:sldChg chg="add">
        <pc:chgData name="Jones, Sherri" userId="e3c6a323-0ad4-46cc-bc05-52d1aac1dc9f" providerId="ADAL" clId="{FC594FA6-7FBC-4E5E-A00E-414B99B90910}" dt="2023-03-07T18:40:49.804" v="0"/>
        <pc:sldMkLst>
          <pc:docMk/>
          <pc:sldMk cId="4046247673" sldId="2088197857"/>
        </pc:sldMkLst>
      </pc:sldChg>
      <pc:sldChg chg="add">
        <pc:chgData name="Jones, Sherri" userId="e3c6a323-0ad4-46cc-bc05-52d1aac1dc9f" providerId="ADAL" clId="{FC594FA6-7FBC-4E5E-A00E-414B99B90910}" dt="2023-03-07T18:40:49.804" v="0"/>
        <pc:sldMkLst>
          <pc:docMk/>
          <pc:sldMk cId="230819029" sldId="2088197858"/>
        </pc:sldMkLst>
      </pc:sldChg>
      <pc:sldChg chg="add">
        <pc:chgData name="Jones, Sherri" userId="e3c6a323-0ad4-46cc-bc05-52d1aac1dc9f" providerId="ADAL" clId="{FC594FA6-7FBC-4E5E-A00E-414B99B90910}" dt="2023-03-07T18:40:49.804" v="0"/>
        <pc:sldMkLst>
          <pc:docMk/>
          <pc:sldMk cId="126720028" sldId="2088197859"/>
        </pc:sldMkLst>
      </pc:sldChg>
      <pc:sldChg chg="add">
        <pc:chgData name="Jones, Sherri" userId="e3c6a323-0ad4-46cc-bc05-52d1aac1dc9f" providerId="ADAL" clId="{FC594FA6-7FBC-4E5E-A00E-414B99B90910}" dt="2023-03-07T18:40:49.804" v="0"/>
        <pc:sldMkLst>
          <pc:docMk/>
          <pc:sldMk cId="178444490" sldId="2088197860"/>
        </pc:sldMkLst>
      </pc:sldChg>
      <pc:sldChg chg="add">
        <pc:chgData name="Jones, Sherri" userId="e3c6a323-0ad4-46cc-bc05-52d1aac1dc9f" providerId="ADAL" clId="{FC594FA6-7FBC-4E5E-A00E-414B99B90910}" dt="2023-03-07T18:40:49.804" v="0"/>
        <pc:sldMkLst>
          <pc:docMk/>
          <pc:sldMk cId="3567564460" sldId="2088197861"/>
        </pc:sldMkLst>
      </pc:sldChg>
      <pc:sldChg chg="add">
        <pc:chgData name="Jones, Sherri" userId="e3c6a323-0ad4-46cc-bc05-52d1aac1dc9f" providerId="ADAL" clId="{FC594FA6-7FBC-4E5E-A00E-414B99B90910}" dt="2023-03-07T18:40:49.804" v="0"/>
        <pc:sldMkLst>
          <pc:docMk/>
          <pc:sldMk cId="131121444" sldId="2088197862"/>
        </pc:sldMkLst>
      </pc:sldChg>
      <pc:sldChg chg="add">
        <pc:chgData name="Jones, Sherri" userId="e3c6a323-0ad4-46cc-bc05-52d1aac1dc9f" providerId="ADAL" clId="{FC594FA6-7FBC-4E5E-A00E-414B99B90910}" dt="2023-03-07T18:40:49.804" v="0"/>
        <pc:sldMkLst>
          <pc:docMk/>
          <pc:sldMk cId="3541918873" sldId="2088197863"/>
        </pc:sldMkLst>
      </pc:sldChg>
      <pc:sldChg chg="add">
        <pc:chgData name="Jones, Sherri" userId="e3c6a323-0ad4-46cc-bc05-52d1aac1dc9f" providerId="ADAL" clId="{FC594FA6-7FBC-4E5E-A00E-414B99B90910}" dt="2023-03-07T18:40:49.804" v="0"/>
        <pc:sldMkLst>
          <pc:docMk/>
          <pc:sldMk cId="18264786" sldId="2088197864"/>
        </pc:sldMkLst>
      </pc:sldChg>
      <pc:sldChg chg="add">
        <pc:chgData name="Jones, Sherri" userId="e3c6a323-0ad4-46cc-bc05-52d1aac1dc9f" providerId="ADAL" clId="{FC594FA6-7FBC-4E5E-A00E-414B99B90910}" dt="2023-03-07T18:40:49.804" v="0"/>
        <pc:sldMkLst>
          <pc:docMk/>
          <pc:sldMk cId="489220893" sldId="2088197865"/>
        </pc:sldMkLst>
      </pc:sldChg>
      <pc:sldChg chg="delSp modSp add del mod ord">
        <pc:chgData name="Jones, Sherri" userId="e3c6a323-0ad4-46cc-bc05-52d1aac1dc9f" providerId="ADAL" clId="{FC594FA6-7FBC-4E5E-A00E-414B99B90910}" dt="2023-03-09T18:49:27.011" v="156" actId="2696"/>
        <pc:sldMkLst>
          <pc:docMk/>
          <pc:sldMk cId="500285054" sldId="2088197866"/>
        </pc:sldMkLst>
        <pc:spChg chg="mod">
          <ac:chgData name="Jones, Sherri" userId="e3c6a323-0ad4-46cc-bc05-52d1aac1dc9f" providerId="ADAL" clId="{FC594FA6-7FBC-4E5E-A00E-414B99B90910}" dt="2023-03-09T15:51:17.352" v="102" actId="20577"/>
          <ac:spMkLst>
            <pc:docMk/>
            <pc:sldMk cId="500285054" sldId="2088197866"/>
            <ac:spMk id="3" creationId="{00000000-0000-0000-0000-000000000000}"/>
          </ac:spMkLst>
        </pc:spChg>
        <pc:spChg chg="del">
          <ac:chgData name="Jones, Sherri" userId="e3c6a323-0ad4-46cc-bc05-52d1aac1dc9f" providerId="ADAL" clId="{FC594FA6-7FBC-4E5E-A00E-414B99B90910}" dt="2023-03-09T15:51:04.960" v="72" actId="478"/>
          <ac:spMkLst>
            <pc:docMk/>
            <pc:sldMk cId="500285054" sldId="2088197866"/>
            <ac:spMk id="20" creationId="{512812A8-9744-44C6-B492-769F7A57D17C}"/>
          </ac:spMkLst>
        </pc:spChg>
      </pc:sldChg>
      <pc:sldChg chg="new del">
        <pc:chgData name="Jones, Sherri" userId="e3c6a323-0ad4-46cc-bc05-52d1aac1dc9f" providerId="ADAL" clId="{FC594FA6-7FBC-4E5E-A00E-414B99B90910}" dt="2023-03-09T15:50:41.830" v="68" actId="680"/>
        <pc:sldMkLst>
          <pc:docMk/>
          <pc:sldMk cId="3155507311" sldId="2088197866"/>
        </pc:sldMkLst>
      </pc:sldChg>
      <pc:sldChg chg="modSp add mod ord">
        <pc:chgData name="Jones, Sherri" userId="e3c6a323-0ad4-46cc-bc05-52d1aac1dc9f" providerId="ADAL" clId="{FC594FA6-7FBC-4E5E-A00E-414B99B90910}" dt="2023-03-13T13:46:14.583" v="425"/>
        <pc:sldMkLst>
          <pc:docMk/>
          <pc:sldMk cId="732708936" sldId="2088197867"/>
        </pc:sldMkLst>
        <pc:spChg chg="mod">
          <ac:chgData name="Jones, Sherri" userId="e3c6a323-0ad4-46cc-bc05-52d1aac1dc9f" providerId="ADAL" clId="{FC594FA6-7FBC-4E5E-A00E-414B99B90910}" dt="2023-03-09T18:50:31.136" v="205" actId="20577"/>
          <ac:spMkLst>
            <pc:docMk/>
            <pc:sldMk cId="732708936" sldId="2088197867"/>
            <ac:spMk id="2" creationId="{F8DA9266-7341-40A1-A3FD-D869CB123806}"/>
          </ac:spMkLst>
        </pc:spChg>
      </pc:sldChg>
      <pc:sldChg chg="add del ord">
        <pc:chgData name="Jones, Sherri" userId="e3c6a323-0ad4-46cc-bc05-52d1aac1dc9f" providerId="ADAL" clId="{FC594FA6-7FBC-4E5E-A00E-414B99B90910}" dt="2023-03-14T16:50:53.306" v="572" actId="2696"/>
        <pc:sldMkLst>
          <pc:docMk/>
          <pc:sldMk cId="1151564291" sldId="2088197868"/>
        </pc:sldMkLst>
      </pc:sldChg>
      <pc:sldChg chg="new del">
        <pc:chgData name="Jones, Sherri" userId="e3c6a323-0ad4-46cc-bc05-52d1aac1dc9f" providerId="ADAL" clId="{FC594FA6-7FBC-4E5E-A00E-414B99B90910}" dt="2023-03-09T19:01:37.210" v="230" actId="2696"/>
        <pc:sldMkLst>
          <pc:docMk/>
          <pc:sldMk cId="3628417254" sldId="2088197869"/>
        </pc:sldMkLst>
      </pc:sldChg>
      <pc:sldChg chg="addSp modSp add mod ord">
        <pc:chgData name="Jones, Sherri" userId="e3c6a323-0ad4-46cc-bc05-52d1aac1dc9f" providerId="ADAL" clId="{FC594FA6-7FBC-4E5E-A00E-414B99B90910}" dt="2023-03-15T21:51:19.129" v="715" actId="6549"/>
        <pc:sldMkLst>
          <pc:docMk/>
          <pc:sldMk cId="1989669267" sldId="2088197870"/>
        </pc:sldMkLst>
        <pc:spChg chg="add mod">
          <ac:chgData name="Jones, Sherri" userId="e3c6a323-0ad4-46cc-bc05-52d1aac1dc9f" providerId="ADAL" clId="{FC594FA6-7FBC-4E5E-A00E-414B99B90910}" dt="2023-03-15T21:51:19.129" v="715" actId="6549"/>
          <ac:spMkLst>
            <pc:docMk/>
            <pc:sldMk cId="1989669267" sldId="2088197870"/>
            <ac:spMk id="2" creationId="{85DF9B47-0E65-5E54-114C-BD063DA4DC4A}"/>
          </ac:spMkLst>
        </pc:spChg>
        <pc:spChg chg="mod">
          <ac:chgData name="Jones, Sherri" userId="e3c6a323-0ad4-46cc-bc05-52d1aac1dc9f" providerId="ADAL" clId="{FC594FA6-7FBC-4E5E-A00E-414B99B90910}" dt="2023-03-09T18:56:03.159" v="225" actId="20577"/>
          <ac:spMkLst>
            <pc:docMk/>
            <pc:sldMk cId="1989669267" sldId="2088197870"/>
            <ac:spMk id="4" creationId="{1E1632C3-1C16-4DC8-A3FE-F5BFF94BF523}"/>
          </ac:spMkLst>
        </pc:spChg>
        <pc:spChg chg="mod">
          <ac:chgData name="Jones, Sherri" userId="e3c6a323-0ad4-46cc-bc05-52d1aac1dc9f" providerId="ADAL" clId="{FC594FA6-7FBC-4E5E-A00E-414B99B90910}" dt="2023-03-09T18:56:08.188" v="226" actId="20577"/>
          <ac:spMkLst>
            <pc:docMk/>
            <pc:sldMk cId="1989669267" sldId="2088197870"/>
            <ac:spMk id="7" creationId="{3279000D-FCAA-419D-8960-2189122C9AB0}"/>
          </ac:spMkLst>
        </pc:spChg>
      </pc:sldChg>
      <pc:sldChg chg="modSp add del mod ord">
        <pc:chgData name="Jones, Sherri" userId="e3c6a323-0ad4-46cc-bc05-52d1aac1dc9f" providerId="ADAL" clId="{FC594FA6-7FBC-4E5E-A00E-414B99B90910}" dt="2023-03-15T19:58:18.480" v="619" actId="2696"/>
        <pc:sldMkLst>
          <pc:docMk/>
          <pc:sldMk cId="3697853439" sldId="2088197871"/>
        </pc:sldMkLst>
        <pc:spChg chg="mod">
          <ac:chgData name="Jones, Sherri" userId="e3c6a323-0ad4-46cc-bc05-52d1aac1dc9f" providerId="ADAL" clId="{FC594FA6-7FBC-4E5E-A00E-414B99B90910}" dt="2023-03-14T13:13:18.770" v="565" actId="20577"/>
          <ac:spMkLst>
            <pc:docMk/>
            <pc:sldMk cId="3697853439" sldId="2088197871"/>
            <ac:spMk id="2" creationId="{F8DA9266-7341-40A1-A3FD-D869CB123806}"/>
          </ac:spMkLst>
        </pc:spChg>
      </pc:sldChg>
      <pc:sldChg chg="del">
        <pc:chgData name="Jones, Sherri" userId="e3c6a323-0ad4-46cc-bc05-52d1aac1dc9f" providerId="ADAL" clId="{FC594FA6-7FBC-4E5E-A00E-414B99B90910}" dt="2023-03-16T15:09:20.533" v="716" actId="47"/>
        <pc:sldMkLst>
          <pc:docMk/>
          <pc:sldMk cId="2432769030" sldId="2088197872"/>
        </pc:sldMkLst>
      </pc:sldChg>
      <pc:sldChg chg="del">
        <pc:chgData name="Jones, Sherri" userId="e3c6a323-0ad4-46cc-bc05-52d1aac1dc9f" providerId="ADAL" clId="{FC594FA6-7FBC-4E5E-A00E-414B99B90910}" dt="2023-03-16T15:09:20.533" v="716" actId="47"/>
        <pc:sldMkLst>
          <pc:docMk/>
          <pc:sldMk cId="1066992236" sldId="2088197873"/>
        </pc:sldMkLst>
      </pc:sldChg>
      <pc:sldChg chg="del">
        <pc:chgData name="Jones, Sherri" userId="e3c6a323-0ad4-46cc-bc05-52d1aac1dc9f" providerId="ADAL" clId="{FC594FA6-7FBC-4E5E-A00E-414B99B90910}" dt="2023-03-16T15:09:20.533" v="716" actId="47"/>
        <pc:sldMkLst>
          <pc:docMk/>
          <pc:sldMk cId="3222244900" sldId="2088197874"/>
        </pc:sldMkLst>
      </pc:sldChg>
      <pc:sldChg chg="del">
        <pc:chgData name="Jones, Sherri" userId="e3c6a323-0ad4-46cc-bc05-52d1aac1dc9f" providerId="ADAL" clId="{FC594FA6-7FBC-4E5E-A00E-414B99B90910}" dt="2023-03-16T15:09:20.533" v="716" actId="47"/>
        <pc:sldMkLst>
          <pc:docMk/>
          <pc:sldMk cId="3242525633" sldId="2088197875"/>
        </pc:sldMkLst>
      </pc:sldChg>
      <pc:sldChg chg="del">
        <pc:chgData name="Jones, Sherri" userId="e3c6a323-0ad4-46cc-bc05-52d1aac1dc9f" providerId="ADAL" clId="{FC594FA6-7FBC-4E5E-A00E-414B99B90910}" dt="2023-03-16T15:09:20.533" v="716" actId="47"/>
        <pc:sldMkLst>
          <pc:docMk/>
          <pc:sldMk cId="2931253807" sldId="2088197876"/>
        </pc:sldMkLst>
      </pc:sldChg>
      <pc:sldChg chg="del">
        <pc:chgData name="Jones, Sherri" userId="e3c6a323-0ad4-46cc-bc05-52d1aac1dc9f" providerId="ADAL" clId="{FC594FA6-7FBC-4E5E-A00E-414B99B90910}" dt="2023-03-16T15:09:20.533" v="716" actId="47"/>
        <pc:sldMkLst>
          <pc:docMk/>
          <pc:sldMk cId="2542102408" sldId="2088197877"/>
        </pc:sldMkLst>
      </pc:sldChg>
      <pc:sldChg chg="del">
        <pc:chgData name="Jones, Sherri" userId="e3c6a323-0ad4-46cc-bc05-52d1aac1dc9f" providerId="ADAL" clId="{FC594FA6-7FBC-4E5E-A00E-414B99B90910}" dt="2023-03-16T15:09:20.533" v="716" actId="47"/>
        <pc:sldMkLst>
          <pc:docMk/>
          <pc:sldMk cId="2072525011" sldId="2088197878"/>
        </pc:sldMkLst>
      </pc:sldChg>
      <pc:sldChg chg="del">
        <pc:chgData name="Jones, Sherri" userId="e3c6a323-0ad4-46cc-bc05-52d1aac1dc9f" providerId="ADAL" clId="{FC594FA6-7FBC-4E5E-A00E-414B99B90910}" dt="2023-03-16T15:09:20.533" v="716" actId="47"/>
        <pc:sldMkLst>
          <pc:docMk/>
          <pc:sldMk cId="3869710660" sldId="2088197879"/>
        </pc:sldMkLst>
      </pc:sldChg>
      <pc:sldMasterChg chg="delSldLayout">
        <pc:chgData name="Jones, Sherri" userId="e3c6a323-0ad4-46cc-bc05-52d1aac1dc9f" providerId="ADAL" clId="{FC594FA6-7FBC-4E5E-A00E-414B99B90910}" dt="2023-03-16T15:09:20.533" v="716" actId="47"/>
        <pc:sldMasterMkLst>
          <pc:docMk/>
          <pc:sldMasterMk cId="3564126175" sldId="2147483692"/>
        </pc:sldMasterMkLst>
        <pc:sldLayoutChg chg="del">
          <pc:chgData name="Jones, Sherri" userId="e3c6a323-0ad4-46cc-bc05-52d1aac1dc9f" providerId="ADAL" clId="{FC594FA6-7FBC-4E5E-A00E-414B99B90910}" dt="2023-03-16T15:09:20.533" v="716" actId="47"/>
          <pc:sldLayoutMkLst>
            <pc:docMk/>
            <pc:sldMasterMk cId="3564126175" sldId="2147483692"/>
            <pc:sldLayoutMk cId="3733209814" sldId="2147483840"/>
          </pc:sldLayoutMkLst>
        </pc:sldLayoutChg>
        <pc:sldLayoutChg chg="del">
          <pc:chgData name="Jones, Sherri" userId="e3c6a323-0ad4-46cc-bc05-52d1aac1dc9f" providerId="ADAL" clId="{FC594FA6-7FBC-4E5E-A00E-414B99B90910}" dt="2023-03-16T15:09:20.533" v="716" actId="47"/>
          <pc:sldLayoutMkLst>
            <pc:docMk/>
            <pc:sldMasterMk cId="3564126175" sldId="2147483692"/>
            <pc:sldLayoutMk cId="2858020389" sldId="2147483841"/>
          </pc:sldLayoutMkLst>
        </pc:sldLayoutChg>
        <pc:sldLayoutChg chg="del">
          <pc:chgData name="Jones, Sherri" userId="e3c6a323-0ad4-46cc-bc05-52d1aac1dc9f" providerId="ADAL" clId="{FC594FA6-7FBC-4E5E-A00E-414B99B90910}" dt="2023-03-16T15:09:20.533" v="716" actId="47"/>
          <pc:sldLayoutMkLst>
            <pc:docMk/>
            <pc:sldMasterMk cId="3564126175" sldId="2147483692"/>
            <pc:sldLayoutMk cId="505160040" sldId="2147483842"/>
          </pc:sldLayoutMkLst>
        </pc:sldLayoutChg>
        <pc:sldLayoutChg chg="del">
          <pc:chgData name="Jones, Sherri" userId="e3c6a323-0ad4-46cc-bc05-52d1aac1dc9f" providerId="ADAL" clId="{FC594FA6-7FBC-4E5E-A00E-414B99B90910}" dt="2023-03-16T15:09:20.533" v="716" actId="47"/>
          <pc:sldLayoutMkLst>
            <pc:docMk/>
            <pc:sldMasterMk cId="3564126175" sldId="2147483692"/>
            <pc:sldLayoutMk cId="3240434011" sldId="2147483843"/>
          </pc:sldLayoutMkLst>
        </pc:sldLayoutChg>
      </pc:sldMasterChg>
      <pc:sldMasterChg chg="del delSldLayout">
        <pc:chgData name="Jones, Sherri" userId="e3c6a323-0ad4-46cc-bc05-52d1aac1dc9f" providerId="ADAL" clId="{FC594FA6-7FBC-4E5E-A00E-414B99B90910}" dt="2023-03-16T15:09:20.533" v="716" actId="47"/>
        <pc:sldMasterMkLst>
          <pc:docMk/>
          <pc:sldMasterMk cId="2739364393" sldId="2147483844"/>
        </pc:sldMasterMkLst>
        <pc:sldLayoutChg chg="del">
          <pc:chgData name="Jones, Sherri" userId="e3c6a323-0ad4-46cc-bc05-52d1aac1dc9f" providerId="ADAL" clId="{FC594FA6-7FBC-4E5E-A00E-414B99B90910}" dt="2023-03-16T15:09:20.533" v="716" actId="47"/>
          <pc:sldLayoutMkLst>
            <pc:docMk/>
            <pc:sldMasterMk cId="2739364393" sldId="2147483844"/>
            <pc:sldLayoutMk cId="889951715" sldId="2147483845"/>
          </pc:sldLayoutMkLst>
        </pc:sldLayoutChg>
        <pc:sldLayoutChg chg="del">
          <pc:chgData name="Jones, Sherri" userId="e3c6a323-0ad4-46cc-bc05-52d1aac1dc9f" providerId="ADAL" clId="{FC594FA6-7FBC-4E5E-A00E-414B99B90910}" dt="2023-03-16T15:09:20.533" v="716" actId="47"/>
          <pc:sldLayoutMkLst>
            <pc:docMk/>
            <pc:sldMasterMk cId="2739364393" sldId="2147483844"/>
            <pc:sldLayoutMk cId="2314677767" sldId="2147483846"/>
          </pc:sldLayoutMkLst>
        </pc:sldLayoutChg>
        <pc:sldLayoutChg chg="del">
          <pc:chgData name="Jones, Sherri" userId="e3c6a323-0ad4-46cc-bc05-52d1aac1dc9f" providerId="ADAL" clId="{FC594FA6-7FBC-4E5E-A00E-414B99B90910}" dt="2023-03-16T15:09:20.533" v="716" actId="47"/>
          <pc:sldLayoutMkLst>
            <pc:docMk/>
            <pc:sldMasterMk cId="2739364393" sldId="2147483844"/>
            <pc:sldLayoutMk cId="3289039466" sldId="2147483847"/>
          </pc:sldLayoutMkLst>
        </pc:sldLayoutChg>
        <pc:sldLayoutChg chg="del">
          <pc:chgData name="Jones, Sherri" userId="e3c6a323-0ad4-46cc-bc05-52d1aac1dc9f" providerId="ADAL" clId="{FC594FA6-7FBC-4E5E-A00E-414B99B90910}" dt="2023-03-16T15:09:20.533" v="716" actId="47"/>
          <pc:sldLayoutMkLst>
            <pc:docMk/>
            <pc:sldMasterMk cId="2739364393" sldId="2147483844"/>
            <pc:sldLayoutMk cId="437988042" sldId="2147483848"/>
          </pc:sldLayoutMkLst>
        </pc:sldLayoutChg>
        <pc:sldLayoutChg chg="del">
          <pc:chgData name="Jones, Sherri" userId="e3c6a323-0ad4-46cc-bc05-52d1aac1dc9f" providerId="ADAL" clId="{FC594FA6-7FBC-4E5E-A00E-414B99B90910}" dt="2023-03-16T15:09:20.533" v="716" actId="47"/>
          <pc:sldLayoutMkLst>
            <pc:docMk/>
            <pc:sldMasterMk cId="2739364393" sldId="2147483844"/>
            <pc:sldLayoutMk cId="3921141017" sldId="2147483849"/>
          </pc:sldLayoutMkLst>
        </pc:sldLayoutChg>
        <pc:sldLayoutChg chg="del">
          <pc:chgData name="Jones, Sherri" userId="e3c6a323-0ad4-46cc-bc05-52d1aac1dc9f" providerId="ADAL" clId="{FC594FA6-7FBC-4E5E-A00E-414B99B90910}" dt="2023-03-16T15:09:20.533" v="716" actId="47"/>
          <pc:sldLayoutMkLst>
            <pc:docMk/>
            <pc:sldMasterMk cId="2739364393" sldId="2147483844"/>
            <pc:sldLayoutMk cId="3584820012" sldId="2147483850"/>
          </pc:sldLayoutMkLst>
        </pc:sldLayoutChg>
        <pc:sldLayoutChg chg="del">
          <pc:chgData name="Jones, Sherri" userId="e3c6a323-0ad4-46cc-bc05-52d1aac1dc9f" providerId="ADAL" clId="{FC594FA6-7FBC-4E5E-A00E-414B99B90910}" dt="2023-03-16T15:09:20.533" v="716" actId="47"/>
          <pc:sldLayoutMkLst>
            <pc:docMk/>
            <pc:sldMasterMk cId="2739364393" sldId="2147483844"/>
            <pc:sldLayoutMk cId="3310215335" sldId="2147483851"/>
          </pc:sldLayoutMkLst>
        </pc:sldLayoutChg>
      </pc:sldMasterChg>
    </pc:docChg>
  </pc:docChgLst>
  <pc:docChgLst>
    <pc:chgData name="Jones, Sherri" userId="e3c6a323-0ad4-46cc-bc05-52d1aac1dc9f" providerId="ADAL" clId="{2182E73F-522F-45F6-BB91-49DE087FCFF0}"/>
    <pc:docChg chg="undo custSel addSld delSld modSld sldOrd delMainMaster">
      <pc:chgData name="Jones, Sherri" userId="e3c6a323-0ad4-46cc-bc05-52d1aac1dc9f" providerId="ADAL" clId="{2182E73F-522F-45F6-BB91-49DE087FCFF0}" dt="2023-04-10T18:23:55.544" v="247" actId="13926"/>
      <pc:docMkLst>
        <pc:docMk/>
      </pc:docMkLst>
      <pc:sldChg chg="del">
        <pc:chgData name="Jones, Sherri" userId="e3c6a323-0ad4-46cc-bc05-52d1aac1dc9f" providerId="ADAL" clId="{2182E73F-522F-45F6-BB91-49DE087FCFF0}" dt="2023-04-10T18:15:54.513" v="99" actId="47"/>
        <pc:sldMkLst>
          <pc:docMk/>
          <pc:sldMk cId="1049110554" sldId="265"/>
        </pc:sldMkLst>
      </pc:sldChg>
      <pc:sldChg chg="del">
        <pc:chgData name="Jones, Sherri" userId="e3c6a323-0ad4-46cc-bc05-52d1aac1dc9f" providerId="ADAL" clId="{2182E73F-522F-45F6-BB91-49DE087FCFF0}" dt="2023-04-10T18:15:54.513" v="99" actId="47"/>
        <pc:sldMkLst>
          <pc:docMk/>
          <pc:sldMk cId="115950839" sldId="316"/>
        </pc:sldMkLst>
      </pc:sldChg>
      <pc:sldChg chg="del">
        <pc:chgData name="Jones, Sherri" userId="e3c6a323-0ad4-46cc-bc05-52d1aac1dc9f" providerId="ADAL" clId="{2182E73F-522F-45F6-BB91-49DE087FCFF0}" dt="2023-04-10T18:15:54.513" v="99" actId="47"/>
        <pc:sldMkLst>
          <pc:docMk/>
          <pc:sldMk cId="3237137808" sldId="324"/>
        </pc:sldMkLst>
      </pc:sldChg>
      <pc:sldChg chg="del">
        <pc:chgData name="Jones, Sherri" userId="e3c6a323-0ad4-46cc-bc05-52d1aac1dc9f" providerId="ADAL" clId="{2182E73F-522F-45F6-BB91-49DE087FCFF0}" dt="2023-04-10T18:15:54.513" v="99" actId="47"/>
        <pc:sldMkLst>
          <pc:docMk/>
          <pc:sldMk cId="3181761141" sldId="410"/>
        </pc:sldMkLst>
      </pc:sldChg>
      <pc:sldChg chg="del">
        <pc:chgData name="Jones, Sherri" userId="e3c6a323-0ad4-46cc-bc05-52d1aac1dc9f" providerId="ADAL" clId="{2182E73F-522F-45F6-BB91-49DE087FCFF0}" dt="2023-04-10T18:15:54.513" v="99" actId="47"/>
        <pc:sldMkLst>
          <pc:docMk/>
          <pc:sldMk cId="1662976975" sldId="411"/>
        </pc:sldMkLst>
      </pc:sldChg>
      <pc:sldChg chg="del">
        <pc:chgData name="Jones, Sherri" userId="e3c6a323-0ad4-46cc-bc05-52d1aac1dc9f" providerId="ADAL" clId="{2182E73F-522F-45F6-BB91-49DE087FCFF0}" dt="2023-04-10T18:15:54.513" v="99" actId="47"/>
        <pc:sldMkLst>
          <pc:docMk/>
          <pc:sldMk cId="3159894300" sldId="414"/>
        </pc:sldMkLst>
      </pc:sldChg>
      <pc:sldChg chg="modSp mod">
        <pc:chgData name="Jones, Sherri" userId="e3c6a323-0ad4-46cc-bc05-52d1aac1dc9f" providerId="ADAL" clId="{2182E73F-522F-45F6-BB91-49DE087FCFF0}" dt="2023-04-10T17:36:00.462" v="7" actId="20577"/>
        <pc:sldMkLst>
          <pc:docMk/>
          <pc:sldMk cId="288353557" sldId="696"/>
        </pc:sldMkLst>
        <pc:spChg chg="mod">
          <ac:chgData name="Jones, Sherri" userId="e3c6a323-0ad4-46cc-bc05-52d1aac1dc9f" providerId="ADAL" clId="{2182E73F-522F-45F6-BB91-49DE087FCFF0}" dt="2023-04-10T17:36:00.462" v="7" actId="20577"/>
          <ac:spMkLst>
            <pc:docMk/>
            <pc:sldMk cId="288353557" sldId="696"/>
            <ac:spMk id="8" creationId="{E33EAFE6-1283-4590-8FF0-5090795564ED}"/>
          </ac:spMkLst>
        </pc:spChg>
      </pc:sldChg>
      <pc:sldChg chg="modSp mod">
        <pc:chgData name="Jones, Sherri" userId="e3c6a323-0ad4-46cc-bc05-52d1aac1dc9f" providerId="ADAL" clId="{2182E73F-522F-45F6-BB91-49DE087FCFF0}" dt="2023-04-10T18:21:28.294" v="222" actId="20577"/>
        <pc:sldMkLst>
          <pc:docMk/>
          <pc:sldMk cId="1654349611" sldId="1663"/>
        </pc:sldMkLst>
        <pc:spChg chg="mod">
          <ac:chgData name="Jones, Sherri" userId="e3c6a323-0ad4-46cc-bc05-52d1aac1dc9f" providerId="ADAL" clId="{2182E73F-522F-45F6-BB91-49DE087FCFF0}" dt="2023-04-10T18:21:28.294" v="222" actId="20577"/>
          <ac:spMkLst>
            <pc:docMk/>
            <pc:sldMk cId="1654349611" sldId="1663"/>
            <ac:spMk id="6" creationId="{BB7A7869-4042-4777-A6B1-992C835B3F10}"/>
          </ac:spMkLst>
        </pc:spChg>
      </pc:sldChg>
      <pc:sldChg chg="modSp mod">
        <pc:chgData name="Jones, Sherri" userId="e3c6a323-0ad4-46cc-bc05-52d1aac1dc9f" providerId="ADAL" clId="{2182E73F-522F-45F6-BB91-49DE087FCFF0}" dt="2023-04-10T17:42:30.443" v="91" actId="20577"/>
        <pc:sldMkLst>
          <pc:docMk/>
          <pc:sldMk cId="2747219865" sldId="1680"/>
        </pc:sldMkLst>
        <pc:spChg chg="mod">
          <ac:chgData name="Jones, Sherri" userId="e3c6a323-0ad4-46cc-bc05-52d1aac1dc9f" providerId="ADAL" clId="{2182E73F-522F-45F6-BB91-49DE087FCFF0}" dt="2023-04-10T17:41:25.297" v="86" actId="20577"/>
          <ac:spMkLst>
            <pc:docMk/>
            <pc:sldMk cId="2747219865" sldId="1680"/>
            <ac:spMk id="2" creationId="{2E8DFBDF-9406-4421-93F5-6B10AF47A875}"/>
          </ac:spMkLst>
        </pc:spChg>
        <pc:spChg chg="mod">
          <ac:chgData name="Jones, Sherri" userId="e3c6a323-0ad4-46cc-bc05-52d1aac1dc9f" providerId="ADAL" clId="{2182E73F-522F-45F6-BB91-49DE087FCFF0}" dt="2023-04-10T17:42:30.443" v="91" actId="20577"/>
          <ac:spMkLst>
            <pc:docMk/>
            <pc:sldMk cId="2747219865" sldId="1680"/>
            <ac:spMk id="4" creationId="{0423F3D7-09AE-423D-8046-D5B61FAE7E82}"/>
          </ac:spMkLst>
        </pc:spChg>
      </pc:sldChg>
      <pc:sldChg chg="modSp mod addCm">
        <pc:chgData name="Jones, Sherri" userId="e3c6a323-0ad4-46cc-bc05-52d1aac1dc9f" providerId="ADAL" clId="{2182E73F-522F-45F6-BB91-49DE087FCFF0}" dt="2023-04-10T18:19:46.253" v="137"/>
        <pc:sldMkLst>
          <pc:docMk/>
          <pc:sldMk cId="3940393456" sldId="1697"/>
        </pc:sldMkLst>
        <pc:spChg chg="mod">
          <ac:chgData name="Jones, Sherri" userId="e3c6a323-0ad4-46cc-bc05-52d1aac1dc9f" providerId="ADAL" clId="{2182E73F-522F-45F6-BB91-49DE087FCFF0}" dt="2023-04-10T17:36:57.927" v="49" actId="20577"/>
          <ac:spMkLst>
            <pc:docMk/>
            <pc:sldMk cId="3940393456" sldId="1697"/>
            <ac:spMk id="20" creationId="{512812A8-9744-44C6-B492-769F7A57D17C}"/>
          </ac:spMkLst>
        </pc:spChg>
      </pc:sldChg>
      <pc:sldChg chg="del">
        <pc:chgData name="Jones, Sherri" userId="e3c6a323-0ad4-46cc-bc05-52d1aac1dc9f" providerId="ADAL" clId="{2182E73F-522F-45F6-BB91-49DE087FCFF0}" dt="2023-04-10T18:14:33.222" v="98"/>
        <pc:sldMkLst>
          <pc:docMk/>
          <pc:sldMk cId="3254445224" sldId="1699"/>
        </pc:sldMkLst>
      </pc:sldChg>
      <pc:sldChg chg="del">
        <pc:chgData name="Jones, Sherri" userId="e3c6a323-0ad4-46cc-bc05-52d1aac1dc9f" providerId="ADAL" clId="{2182E73F-522F-45F6-BB91-49DE087FCFF0}" dt="2023-04-10T18:14:33.222" v="98"/>
        <pc:sldMkLst>
          <pc:docMk/>
          <pc:sldMk cId="1052252133" sldId="1736"/>
        </pc:sldMkLst>
      </pc:sldChg>
      <pc:sldChg chg="del">
        <pc:chgData name="Jones, Sherri" userId="e3c6a323-0ad4-46cc-bc05-52d1aac1dc9f" providerId="ADAL" clId="{2182E73F-522F-45F6-BB91-49DE087FCFF0}" dt="2023-04-10T18:14:33.222" v="98"/>
        <pc:sldMkLst>
          <pc:docMk/>
          <pc:sldMk cId="3952862948" sldId="1740"/>
        </pc:sldMkLst>
      </pc:sldChg>
      <pc:sldChg chg="del">
        <pc:chgData name="Jones, Sherri" userId="e3c6a323-0ad4-46cc-bc05-52d1aac1dc9f" providerId="ADAL" clId="{2182E73F-522F-45F6-BB91-49DE087FCFF0}" dt="2023-04-10T18:14:33.222" v="98"/>
        <pc:sldMkLst>
          <pc:docMk/>
          <pc:sldMk cId="3043551669" sldId="1758"/>
        </pc:sldMkLst>
      </pc:sldChg>
      <pc:sldChg chg="del">
        <pc:chgData name="Jones, Sherri" userId="e3c6a323-0ad4-46cc-bc05-52d1aac1dc9f" providerId="ADAL" clId="{2182E73F-522F-45F6-BB91-49DE087FCFF0}" dt="2023-04-10T18:14:33.222" v="98"/>
        <pc:sldMkLst>
          <pc:docMk/>
          <pc:sldMk cId="4134458299" sldId="1759"/>
        </pc:sldMkLst>
      </pc:sldChg>
      <pc:sldChg chg="del">
        <pc:chgData name="Jones, Sherri" userId="e3c6a323-0ad4-46cc-bc05-52d1aac1dc9f" providerId="ADAL" clId="{2182E73F-522F-45F6-BB91-49DE087FCFF0}" dt="2023-04-10T18:14:33.222" v="98"/>
        <pc:sldMkLst>
          <pc:docMk/>
          <pc:sldMk cId="2305161239" sldId="1760"/>
        </pc:sldMkLst>
      </pc:sldChg>
      <pc:sldChg chg="del">
        <pc:chgData name="Jones, Sherri" userId="e3c6a323-0ad4-46cc-bc05-52d1aac1dc9f" providerId="ADAL" clId="{2182E73F-522F-45F6-BB91-49DE087FCFF0}" dt="2023-04-10T18:14:33.222" v="98"/>
        <pc:sldMkLst>
          <pc:docMk/>
          <pc:sldMk cId="3519499420" sldId="1765"/>
        </pc:sldMkLst>
      </pc:sldChg>
      <pc:sldChg chg="del">
        <pc:chgData name="Jones, Sherri" userId="e3c6a323-0ad4-46cc-bc05-52d1aac1dc9f" providerId="ADAL" clId="{2182E73F-522F-45F6-BB91-49DE087FCFF0}" dt="2023-04-10T18:14:33.222" v="98"/>
        <pc:sldMkLst>
          <pc:docMk/>
          <pc:sldMk cId="3888183787" sldId="1768"/>
        </pc:sldMkLst>
      </pc:sldChg>
      <pc:sldChg chg="del">
        <pc:chgData name="Jones, Sherri" userId="e3c6a323-0ad4-46cc-bc05-52d1aac1dc9f" providerId="ADAL" clId="{2182E73F-522F-45F6-BB91-49DE087FCFF0}" dt="2023-04-10T18:14:33.222" v="98"/>
        <pc:sldMkLst>
          <pc:docMk/>
          <pc:sldMk cId="488168762" sldId="1771"/>
        </pc:sldMkLst>
      </pc:sldChg>
      <pc:sldChg chg="del">
        <pc:chgData name="Jones, Sherri" userId="e3c6a323-0ad4-46cc-bc05-52d1aac1dc9f" providerId="ADAL" clId="{2182E73F-522F-45F6-BB91-49DE087FCFF0}" dt="2023-04-10T18:14:33.222" v="98"/>
        <pc:sldMkLst>
          <pc:docMk/>
          <pc:sldMk cId="503171815" sldId="1772"/>
        </pc:sldMkLst>
      </pc:sldChg>
      <pc:sldChg chg="del">
        <pc:chgData name="Jones, Sherri" userId="e3c6a323-0ad4-46cc-bc05-52d1aac1dc9f" providerId="ADAL" clId="{2182E73F-522F-45F6-BB91-49DE087FCFF0}" dt="2023-04-10T18:14:33.222" v="98"/>
        <pc:sldMkLst>
          <pc:docMk/>
          <pc:sldMk cId="203376617" sldId="1773"/>
        </pc:sldMkLst>
      </pc:sldChg>
      <pc:sldChg chg="del">
        <pc:chgData name="Jones, Sherri" userId="e3c6a323-0ad4-46cc-bc05-52d1aac1dc9f" providerId="ADAL" clId="{2182E73F-522F-45F6-BB91-49DE087FCFF0}" dt="2023-04-10T18:14:33.222" v="98"/>
        <pc:sldMkLst>
          <pc:docMk/>
          <pc:sldMk cId="2011910174" sldId="1774"/>
        </pc:sldMkLst>
      </pc:sldChg>
      <pc:sldChg chg="del">
        <pc:chgData name="Jones, Sherri" userId="e3c6a323-0ad4-46cc-bc05-52d1aac1dc9f" providerId="ADAL" clId="{2182E73F-522F-45F6-BB91-49DE087FCFF0}" dt="2023-04-10T18:14:33.222" v="98"/>
        <pc:sldMkLst>
          <pc:docMk/>
          <pc:sldMk cId="3784082019" sldId="1782"/>
        </pc:sldMkLst>
      </pc:sldChg>
      <pc:sldChg chg="del">
        <pc:chgData name="Jones, Sherri" userId="e3c6a323-0ad4-46cc-bc05-52d1aac1dc9f" providerId="ADAL" clId="{2182E73F-522F-45F6-BB91-49DE087FCFF0}" dt="2023-04-10T18:15:54.513" v="99" actId="47"/>
        <pc:sldMkLst>
          <pc:docMk/>
          <pc:sldMk cId="1375576601" sldId="2724"/>
        </pc:sldMkLst>
      </pc:sldChg>
      <pc:sldChg chg="del">
        <pc:chgData name="Jones, Sherri" userId="e3c6a323-0ad4-46cc-bc05-52d1aac1dc9f" providerId="ADAL" clId="{2182E73F-522F-45F6-BB91-49DE087FCFF0}" dt="2023-04-10T18:15:54.513" v="99" actId="47"/>
        <pc:sldMkLst>
          <pc:docMk/>
          <pc:sldMk cId="527798446" sldId="2726"/>
        </pc:sldMkLst>
      </pc:sldChg>
      <pc:sldChg chg="del">
        <pc:chgData name="Jones, Sherri" userId="e3c6a323-0ad4-46cc-bc05-52d1aac1dc9f" providerId="ADAL" clId="{2182E73F-522F-45F6-BB91-49DE087FCFF0}" dt="2023-04-10T18:15:54.513" v="99" actId="47"/>
        <pc:sldMkLst>
          <pc:docMk/>
          <pc:sldMk cId="2411195380" sldId="2731"/>
        </pc:sldMkLst>
      </pc:sldChg>
      <pc:sldChg chg="del">
        <pc:chgData name="Jones, Sherri" userId="e3c6a323-0ad4-46cc-bc05-52d1aac1dc9f" providerId="ADAL" clId="{2182E73F-522F-45F6-BB91-49DE087FCFF0}" dt="2023-04-10T18:15:54.513" v="99" actId="47"/>
        <pc:sldMkLst>
          <pc:docMk/>
          <pc:sldMk cId="3370772798" sldId="2733"/>
        </pc:sldMkLst>
      </pc:sldChg>
      <pc:sldChg chg="del">
        <pc:chgData name="Jones, Sherri" userId="e3c6a323-0ad4-46cc-bc05-52d1aac1dc9f" providerId="ADAL" clId="{2182E73F-522F-45F6-BB91-49DE087FCFF0}" dt="2023-04-10T18:15:54.513" v="99" actId="47"/>
        <pc:sldMkLst>
          <pc:docMk/>
          <pc:sldMk cId="872640899" sldId="2735"/>
        </pc:sldMkLst>
      </pc:sldChg>
      <pc:sldChg chg="del">
        <pc:chgData name="Jones, Sherri" userId="e3c6a323-0ad4-46cc-bc05-52d1aac1dc9f" providerId="ADAL" clId="{2182E73F-522F-45F6-BB91-49DE087FCFF0}" dt="2023-04-10T18:15:54.513" v="99" actId="47"/>
        <pc:sldMkLst>
          <pc:docMk/>
          <pc:sldMk cId="485269400" sldId="2743"/>
        </pc:sldMkLst>
      </pc:sldChg>
      <pc:sldChg chg="del">
        <pc:chgData name="Jones, Sherri" userId="e3c6a323-0ad4-46cc-bc05-52d1aac1dc9f" providerId="ADAL" clId="{2182E73F-522F-45F6-BB91-49DE087FCFF0}" dt="2023-04-10T18:15:54.513" v="99" actId="47"/>
        <pc:sldMkLst>
          <pc:docMk/>
          <pc:sldMk cId="547589231" sldId="2744"/>
        </pc:sldMkLst>
      </pc:sldChg>
      <pc:sldChg chg="del">
        <pc:chgData name="Jones, Sherri" userId="e3c6a323-0ad4-46cc-bc05-52d1aac1dc9f" providerId="ADAL" clId="{2182E73F-522F-45F6-BB91-49DE087FCFF0}" dt="2023-04-10T18:15:54.513" v="99" actId="47"/>
        <pc:sldMkLst>
          <pc:docMk/>
          <pc:sldMk cId="2695793590" sldId="2751"/>
        </pc:sldMkLst>
      </pc:sldChg>
      <pc:sldChg chg="del">
        <pc:chgData name="Jones, Sherri" userId="e3c6a323-0ad4-46cc-bc05-52d1aac1dc9f" providerId="ADAL" clId="{2182E73F-522F-45F6-BB91-49DE087FCFF0}" dt="2023-04-10T18:15:54.513" v="99" actId="47"/>
        <pc:sldMkLst>
          <pc:docMk/>
          <pc:sldMk cId="3453463342" sldId="2756"/>
        </pc:sldMkLst>
      </pc:sldChg>
      <pc:sldChg chg="del">
        <pc:chgData name="Jones, Sherri" userId="e3c6a323-0ad4-46cc-bc05-52d1aac1dc9f" providerId="ADAL" clId="{2182E73F-522F-45F6-BB91-49DE087FCFF0}" dt="2023-04-10T18:15:54.513" v="99" actId="47"/>
        <pc:sldMkLst>
          <pc:docMk/>
          <pc:sldMk cId="2635138655" sldId="2758"/>
        </pc:sldMkLst>
      </pc:sldChg>
      <pc:sldChg chg="del">
        <pc:chgData name="Jones, Sherri" userId="e3c6a323-0ad4-46cc-bc05-52d1aac1dc9f" providerId="ADAL" clId="{2182E73F-522F-45F6-BB91-49DE087FCFF0}" dt="2023-04-10T18:15:54.513" v="99" actId="47"/>
        <pc:sldMkLst>
          <pc:docMk/>
          <pc:sldMk cId="3417865955" sldId="2761"/>
        </pc:sldMkLst>
      </pc:sldChg>
      <pc:sldChg chg="del">
        <pc:chgData name="Jones, Sherri" userId="e3c6a323-0ad4-46cc-bc05-52d1aac1dc9f" providerId="ADAL" clId="{2182E73F-522F-45F6-BB91-49DE087FCFF0}" dt="2023-04-10T18:15:54.513" v="99" actId="47"/>
        <pc:sldMkLst>
          <pc:docMk/>
          <pc:sldMk cId="631495564" sldId="2762"/>
        </pc:sldMkLst>
      </pc:sldChg>
      <pc:sldChg chg="del">
        <pc:chgData name="Jones, Sherri" userId="e3c6a323-0ad4-46cc-bc05-52d1aac1dc9f" providerId="ADAL" clId="{2182E73F-522F-45F6-BB91-49DE087FCFF0}" dt="2023-04-10T18:15:54.513" v="99" actId="47"/>
        <pc:sldMkLst>
          <pc:docMk/>
          <pc:sldMk cId="1145726282" sldId="2763"/>
        </pc:sldMkLst>
      </pc:sldChg>
      <pc:sldChg chg="del">
        <pc:chgData name="Jones, Sherri" userId="e3c6a323-0ad4-46cc-bc05-52d1aac1dc9f" providerId="ADAL" clId="{2182E73F-522F-45F6-BB91-49DE087FCFF0}" dt="2023-04-10T18:15:54.513" v="99" actId="47"/>
        <pc:sldMkLst>
          <pc:docMk/>
          <pc:sldMk cId="471727725" sldId="2764"/>
        </pc:sldMkLst>
      </pc:sldChg>
      <pc:sldChg chg="del">
        <pc:chgData name="Jones, Sherri" userId="e3c6a323-0ad4-46cc-bc05-52d1aac1dc9f" providerId="ADAL" clId="{2182E73F-522F-45F6-BB91-49DE087FCFF0}" dt="2023-04-10T18:15:54.513" v="99" actId="47"/>
        <pc:sldMkLst>
          <pc:docMk/>
          <pc:sldMk cId="1075880081" sldId="2765"/>
        </pc:sldMkLst>
      </pc:sldChg>
      <pc:sldChg chg="del">
        <pc:chgData name="Jones, Sherri" userId="e3c6a323-0ad4-46cc-bc05-52d1aac1dc9f" providerId="ADAL" clId="{2182E73F-522F-45F6-BB91-49DE087FCFF0}" dt="2023-04-10T18:15:54.513" v="99" actId="47"/>
        <pc:sldMkLst>
          <pc:docMk/>
          <pc:sldMk cId="2941504593" sldId="2770"/>
        </pc:sldMkLst>
      </pc:sldChg>
      <pc:sldChg chg="del">
        <pc:chgData name="Jones, Sherri" userId="e3c6a323-0ad4-46cc-bc05-52d1aac1dc9f" providerId="ADAL" clId="{2182E73F-522F-45F6-BB91-49DE087FCFF0}" dt="2023-04-10T18:15:54.513" v="99" actId="47"/>
        <pc:sldMkLst>
          <pc:docMk/>
          <pc:sldMk cId="3304598587" sldId="2771"/>
        </pc:sldMkLst>
      </pc:sldChg>
      <pc:sldChg chg="del">
        <pc:chgData name="Jones, Sherri" userId="e3c6a323-0ad4-46cc-bc05-52d1aac1dc9f" providerId="ADAL" clId="{2182E73F-522F-45F6-BB91-49DE087FCFF0}" dt="2023-04-10T18:15:54.513" v="99" actId="47"/>
        <pc:sldMkLst>
          <pc:docMk/>
          <pc:sldMk cId="330454012" sldId="2772"/>
        </pc:sldMkLst>
      </pc:sldChg>
      <pc:sldChg chg="del">
        <pc:chgData name="Jones, Sherri" userId="e3c6a323-0ad4-46cc-bc05-52d1aac1dc9f" providerId="ADAL" clId="{2182E73F-522F-45F6-BB91-49DE087FCFF0}" dt="2023-04-10T18:15:54.513" v="99" actId="47"/>
        <pc:sldMkLst>
          <pc:docMk/>
          <pc:sldMk cId="4273686237" sldId="2773"/>
        </pc:sldMkLst>
      </pc:sldChg>
      <pc:sldChg chg="del">
        <pc:chgData name="Jones, Sherri" userId="e3c6a323-0ad4-46cc-bc05-52d1aac1dc9f" providerId="ADAL" clId="{2182E73F-522F-45F6-BB91-49DE087FCFF0}" dt="2023-04-10T18:15:54.513" v="99" actId="47"/>
        <pc:sldMkLst>
          <pc:docMk/>
          <pc:sldMk cId="2674813939" sldId="2774"/>
        </pc:sldMkLst>
      </pc:sldChg>
      <pc:sldChg chg="del">
        <pc:chgData name="Jones, Sherri" userId="e3c6a323-0ad4-46cc-bc05-52d1aac1dc9f" providerId="ADAL" clId="{2182E73F-522F-45F6-BB91-49DE087FCFF0}" dt="2023-04-10T18:15:54.513" v="99" actId="47"/>
        <pc:sldMkLst>
          <pc:docMk/>
          <pc:sldMk cId="2979061807" sldId="2775"/>
        </pc:sldMkLst>
      </pc:sldChg>
      <pc:sldChg chg="del">
        <pc:chgData name="Jones, Sherri" userId="e3c6a323-0ad4-46cc-bc05-52d1aac1dc9f" providerId="ADAL" clId="{2182E73F-522F-45F6-BB91-49DE087FCFF0}" dt="2023-04-10T18:15:54.513" v="99" actId="47"/>
        <pc:sldMkLst>
          <pc:docMk/>
          <pc:sldMk cId="3596551462" sldId="2776"/>
        </pc:sldMkLst>
      </pc:sldChg>
      <pc:sldChg chg="del">
        <pc:chgData name="Jones, Sherri" userId="e3c6a323-0ad4-46cc-bc05-52d1aac1dc9f" providerId="ADAL" clId="{2182E73F-522F-45F6-BB91-49DE087FCFF0}" dt="2023-04-10T18:15:54.513" v="99" actId="47"/>
        <pc:sldMkLst>
          <pc:docMk/>
          <pc:sldMk cId="3891987308" sldId="2777"/>
        </pc:sldMkLst>
      </pc:sldChg>
      <pc:sldChg chg="del">
        <pc:chgData name="Jones, Sherri" userId="e3c6a323-0ad4-46cc-bc05-52d1aac1dc9f" providerId="ADAL" clId="{2182E73F-522F-45F6-BB91-49DE087FCFF0}" dt="2023-04-10T18:15:54.513" v="99" actId="47"/>
        <pc:sldMkLst>
          <pc:docMk/>
          <pc:sldMk cId="239114214" sldId="2778"/>
        </pc:sldMkLst>
      </pc:sldChg>
      <pc:sldChg chg="del">
        <pc:chgData name="Jones, Sherri" userId="e3c6a323-0ad4-46cc-bc05-52d1aac1dc9f" providerId="ADAL" clId="{2182E73F-522F-45F6-BB91-49DE087FCFF0}" dt="2023-04-10T18:15:54.513" v="99" actId="47"/>
        <pc:sldMkLst>
          <pc:docMk/>
          <pc:sldMk cId="2338457789" sldId="2779"/>
        </pc:sldMkLst>
      </pc:sldChg>
      <pc:sldChg chg="del">
        <pc:chgData name="Jones, Sherri" userId="e3c6a323-0ad4-46cc-bc05-52d1aac1dc9f" providerId="ADAL" clId="{2182E73F-522F-45F6-BB91-49DE087FCFF0}" dt="2023-04-10T18:15:54.513" v="99" actId="47"/>
        <pc:sldMkLst>
          <pc:docMk/>
          <pc:sldMk cId="2385012627" sldId="2780"/>
        </pc:sldMkLst>
      </pc:sldChg>
      <pc:sldChg chg="del">
        <pc:chgData name="Jones, Sherri" userId="e3c6a323-0ad4-46cc-bc05-52d1aac1dc9f" providerId="ADAL" clId="{2182E73F-522F-45F6-BB91-49DE087FCFF0}" dt="2023-04-10T18:15:54.513" v="99" actId="47"/>
        <pc:sldMkLst>
          <pc:docMk/>
          <pc:sldMk cId="1587683004" sldId="2781"/>
        </pc:sldMkLst>
      </pc:sldChg>
      <pc:sldChg chg="del">
        <pc:chgData name="Jones, Sherri" userId="e3c6a323-0ad4-46cc-bc05-52d1aac1dc9f" providerId="ADAL" clId="{2182E73F-522F-45F6-BB91-49DE087FCFF0}" dt="2023-04-10T18:15:54.513" v="99" actId="47"/>
        <pc:sldMkLst>
          <pc:docMk/>
          <pc:sldMk cId="2456771933" sldId="2782"/>
        </pc:sldMkLst>
      </pc:sldChg>
      <pc:sldChg chg="del">
        <pc:chgData name="Jones, Sherri" userId="e3c6a323-0ad4-46cc-bc05-52d1aac1dc9f" providerId="ADAL" clId="{2182E73F-522F-45F6-BB91-49DE087FCFF0}" dt="2023-04-10T18:15:54.513" v="99" actId="47"/>
        <pc:sldMkLst>
          <pc:docMk/>
          <pc:sldMk cId="1681545595" sldId="2783"/>
        </pc:sldMkLst>
      </pc:sldChg>
      <pc:sldChg chg="del">
        <pc:chgData name="Jones, Sherri" userId="e3c6a323-0ad4-46cc-bc05-52d1aac1dc9f" providerId="ADAL" clId="{2182E73F-522F-45F6-BB91-49DE087FCFF0}" dt="2023-04-10T18:15:54.513" v="99" actId="47"/>
        <pc:sldMkLst>
          <pc:docMk/>
          <pc:sldMk cId="3098036732" sldId="2784"/>
        </pc:sldMkLst>
      </pc:sldChg>
      <pc:sldChg chg="ord">
        <pc:chgData name="Jones, Sherri" userId="e3c6a323-0ad4-46cc-bc05-52d1aac1dc9f" providerId="ADAL" clId="{2182E73F-522F-45F6-BB91-49DE087FCFF0}" dt="2023-04-10T18:20:53.101" v="204"/>
        <pc:sldMkLst>
          <pc:docMk/>
          <pc:sldMk cId="1577665686" sldId="2088197834"/>
        </pc:sldMkLst>
      </pc:sldChg>
      <pc:sldChg chg="modSp mod">
        <pc:chgData name="Jones, Sherri" userId="e3c6a323-0ad4-46cc-bc05-52d1aac1dc9f" providerId="ADAL" clId="{2182E73F-522F-45F6-BB91-49DE087FCFF0}" dt="2023-04-10T18:21:13.514" v="220" actId="20577"/>
        <pc:sldMkLst>
          <pc:docMk/>
          <pc:sldMk cId="1096508328" sldId="2088197852"/>
        </pc:sldMkLst>
        <pc:spChg chg="mod">
          <ac:chgData name="Jones, Sherri" userId="e3c6a323-0ad4-46cc-bc05-52d1aac1dc9f" providerId="ADAL" clId="{2182E73F-522F-45F6-BB91-49DE087FCFF0}" dt="2023-04-10T18:21:13.514" v="220" actId="20577"/>
          <ac:spMkLst>
            <pc:docMk/>
            <pc:sldMk cId="1096508328" sldId="2088197852"/>
            <ac:spMk id="4" creationId="{26EEEABA-466D-4FFD-9651-E37293C7EBED}"/>
          </ac:spMkLst>
        </pc:spChg>
      </pc:sldChg>
      <pc:sldChg chg="modSp del mod">
        <pc:chgData name="Jones, Sherri" userId="e3c6a323-0ad4-46cc-bc05-52d1aac1dc9f" providerId="ADAL" clId="{2182E73F-522F-45F6-BB91-49DE087FCFF0}" dt="2023-04-10T18:14:08.083" v="97" actId="47"/>
        <pc:sldMkLst>
          <pc:docMk/>
          <pc:sldMk cId="2341494741" sldId="2088197853"/>
        </pc:sldMkLst>
        <pc:spChg chg="mod">
          <ac:chgData name="Jones, Sherri" userId="e3c6a323-0ad4-46cc-bc05-52d1aac1dc9f" providerId="ADAL" clId="{2182E73F-522F-45F6-BB91-49DE087FCFF0}" dt="2023-04-10T18:13:02.832" v="96" actId="20577"/>
          <ac:spMkLst>
            <pc:docMk/>
            <pc:sldMk cId="2341494741" sldId="2088197853"/>
            <ac:spMk id="7" creationId="{2C54D2D7-B0CA-4009-B531-C459AB031050}"/>
          </ac:spMkLst>
        </pc:spChg>
      </pc:sldChg>
      <pc:sldChg chg="del">
        <pc:chgData name="Jones, Sherri" userId="e3c6a323-0ad4-46cc-bc05-52d1aac1dc9f" providerId="ADAL" clId="{2182E73F-522F-45F6-BB91-49DE087FCFF0}" dt="2023-04-10T18:14:08.083" v="97" actId="47"/>
        <pc:sldMkLst>
          <pc:docMk/>
          <pc:sldMk cId="2613170129" sldId="2088197854"/>
        </pc:sldMkLst>
      </pc:sldChg>
      <pc:sldChg chg="del">
        <pc:chgData name="Jones, Sherri" userId="e3c6a323-0ad4-46cc-bc05-52d1aac1dc9f" providerId="ADAL" clId="{2182E73F-522F-45F6-BB91-49DE087FCFF0}" dt="2023-04-10T18:14:08.083" v="97" actId="47"/>
        <pc:sldMkLst>
          <pc:docMk/>
          <pc:sldMk cId="645962881" sldId="2088197855"/>
        </pc:sldMkLst>
      </pc:sldChg>
      <pc:sldChg chg="del">
        <pc:chgData name="Jones, Sherri" userId="e3c6a323-0ad4-46cc-bc05-52d1aac1dc9f" providerId="ADAL" clId="{2182E73F-522F-45F6-BB91-49DE087FCFF0}" dt="2023-04-10T18:14:08.083" v="97" actId="47"/>
        <pc:sldMkLst>
          <pc:docMk/>
          <pc:sldMk cId="2616890338" sldId="2088197856"/>
        </pc:sldMkLst>
      </pc:sldChg>
      <pc:sldChg chg="del">
        <pc:chgData name="Jones, Sherri" userId="e3c6a323-0ad4-46cc-bc05-52d1aac1dc9f" providerId="ADAL" clId="{2182E73F-522F-45F6-BB91-49DE087FCFF0}" dt="2023-04-10T18:14:08.083" v="97" actId="47"/>
        <pc:sldMkLst>
          <pc:docMk/>
          <pc:sldMk cId="4046247673" sldId="2088197857"/>
        </pc:sldMkLst>
      </pc:sldChg>
      <pc:sldChg chg="del">
        <pc:chgData name="Jones, Sherri" userId="e3c6a323-0ad4-46cc-bc05-52d1aac1dc9f" providerId="ADAL" clId="{2182E73F-522F-45F6-BB91-49DE087FCFF0}" dt="2023-04-10T18:14:08.083" v="97" actId="47"/>
        <pc:sldMkLst>
          <pc:docMk/>
          <pc:sldMk cId="230819029" sldId="2088197858"/>
        </pc:sldMkLst>
      </pc:sldChg>
      <pc:sldChg chg="del">
        <pc:chgData name="Jones, Sherri" userId="e3c6a323-0ad4-46cc-bc05-52d1aac1dc9f" providerId="ADAL" clId="{2182E73F-522F-45F6-BB91-49DE087FCFF0}" dt="2023-04-10T18:14:08.083" v="97" actId="47"/>
        <pc:sldMkLst>
          <pc:docMk/>
          <pc:sldMk cId="126720028" sldId="2088197859"/>
        </pc:sldMkLst>
      </pc:sldChg>
      <pc:sldChg chg="del">
        <pc:chgData name="Jones, Sherri" userId="e3c6a323-0ad4-46cc-bc05-52d1aac1dc9f" providerId="ADAL" clId="{2182E73F-522F-45F6-BB91-49DE087FCFF0}" dt="2023-04-10T18:14:08.083" v="97" actId="47"/>
        <pc:sldMkLst>
          <pc:docMk/>
          <pc:sldMk cId="178444490" sldId="2088197860"/>
        </pc:sldMkLst>
      </pc:sldChg>
      <pc:sldChg chg="del">
        <pc:chgData name="Jones, Sherri" userId="e3c6a323-0ad4-46cc-bc05-52d1aac1dc9f" providerId="ADAL" clId="{2182E73F-522F-45F6-BB91-49DE087FCFF0}" dt="2023-04-10T18:14:08.083" v="97" actId="47"/>
        <pc:sldMkLst>
          <pc:docMk/>
          <pc:sldMk cId="3567564460" sldId="2088197861"/>
        </pc:sldMkLst>
      </pc:sldChg>
      <pc:sldChg chg="del">
        <pc:chgData name="Jones, Sherri" userId="e3c6a323-0ad4-46cc-bc05-52d1aac1dc9f" providerId="ADAL" clId="{2182E73F-522F-45F6-BB91-49DE087FCFF0}" dt="2023-04-10T18:14:08.083" v="97" actId="47"/>
        <pc:sldMkLst>
          <pc:docMk/>
          <pc:sldMk cId="131121444" sldId="2088197862"/>
        </pc:sldMkLst>
      </pc:sldChg>
      <pc:sldChg chg="del">
        <pc:chgData name="Jones, Sherri" userId="e3c6a323-0ad4-46cc-bc05-52d1aac1dc9f" providerId="ADAL" clId="{2182E73F-522F-45F6-BB91-49DE087FCFF0}" dt="2023-04-10T18:14:08.083" v="97" actId="47"/>
        <pc:sldMkLst>
          <pc:docMk/>
          <pc:sldMk cId="3541918873" sldId="2088197863"/>
        </pc:sldMkLst>
      </pc:sldChg>
      <pc:sldChg chg="del">
        <pc:chgData name="Jones, Sherri" userId="e3c6a323-0ad4-46cc-bc05-52d1aac1dc9f" providerId="ADAL" clId="{2182E73F-522F-45F6-BB91-49DE087FCFF0}" dt="2023-04-10T18:14:08.083" v="97" actId="47"/>
        <pc:sldMkLst>
          <pc:docMk/>
          <pc:sldMk cId="18264786" sldId="2088197864"/>
        </pc:sldMkLst>
      </pc:sldChg>
      <pc:sldChg chg="del">
        <pc:chgData name="Jones, Sherri" userId="e3c6a323-0ad4-46cc-bc05-52d1aac1dc9f" providerId="ADAL" clId="{2182E73F-522F-45F6-BB91-49DE087FCFF0}" dt="2023-04-10T18:14:08.083" v="97" actId="47"/>
        <pc:sldMkLst>
          <pc:docMk/>
          <pc:sldMk cId="489220893" sldId="2088197865"/>
        </pc:sldMkLst>
      </pc:sldChg>
      <pc:sldChg chg="modSp mod addCm delCm">
        <pc:chgData name="Jones, Sherri" userId="e3c6a323-0ad4-46cc-bc05-52d1aac1dc9f" providerId="ADAL" clId="{2182E73F-522F-45F6-BB91-49DE087FCFF0}" dt="2023-04-10T18:23:55.544" v="247" actId="13926"/>
        <pc:sldMkLst>
          <pc:docMk/>
          <pc:sldMk cId="1989669267" sldId="2088197870"/>
        </pc:sldMkLst>
        <pc:spChg chg="mod">
          <ac:chgData name="Jones, Sherri" userId="e3c6a323-0ad4-46cc-bc05-52d1aac1dc9f" providerId="ADAL" clId="{2182E73F-522F-45F6-BB91-49DE087FCFF0}" dt="2023-04-10T18:23:55.544" v="247" actId="13926"/>
          <ac:spMkLst>
            <pc:docMk/>
            <pc:sldMk cId="1989669267" sldId="2088197870"/>
            <ac:spMk id="2" creationId="{85DF9B47-0E65-5E54-114C-BD063DA4DC4A}"/>
          </ac:spMkLst>
        </pc:spChg>
      </pc:sldChg>
      <pc:sldChg chg="modSp add mod">
        <pc:chgData name="Jones, Sherri" userId="e3c6a323-0ad4-46cc-bc05-52d1aac1dc9f" providerId="ADAL" clId="{2182E73F-522F-45F6-BB91-49DE087FCFF0}" dt="2023-04-10T18:20:44.816" v="202" actId="20577"/>
        <pc:sldMkLst>
          <pc:docMk/>
          <pc:sldMk cId="77405015" sldId="2088197871"/>
        </pc:sldMkLst>
        <pc:spChg chg="mod">
          <ac:chgData name="Jones, Sherri" userId="e3c6a323-0ad4-46cc-bc05-52d1aac1dc9f" providerId="ADAL" clId="{2182E73F-522F-45F6-BB91-49DE087FCFF0}" dt="2023-04-10T18:20:44.816" v="202" actId="20577"/>
          <ac:spMkLst>
            <pc:docMk/>
            <pc:sldMk cId="77405015" sldId="2088197871"/>
            <ac:spMk id="2" creationId="{F8DA9266-7341-40A1-A3FD-D869CB123806}"/>
          </ac:spMkLst>
        </pc:spChg>
      </pc:sldChg>
      <pc:sldChg chg="modSp new del mod">
        <pc:chgData name="Jones, Sherri" userId="e3c6a323-0ad4-46cc-bc05-52d1aac1dc9f" providerId="ADAL" clId="{2182E73F-522F-45F6-BB91-49DE087FCFF0}" dt="2023-04-10T18:20:29.179" v="170" actId="2696"/>
        <pc:sldMkLst>
          <pc:docMk/>
          <pc:sldMk cId="2472945678" sldId="2088197871"/>
        </pc:sldMkLst>
        <pc:spChg chg="mod">
          <ac:chgData name="Jones, Sherri" userId="e3c6a323-0ad4-46cc-bc05-52d1aac1dc9f" providerId="ADAL" clId="{2182E73F-522F-45F6-BB91-49DE087FCFF0}" dt="2023-04-10T18:20:25.592" v="169" actId="20577"/>
          <ac:spMkLst>
            <pc:docMk/>
            <pc:sldMk cId="2472945678" sldId="2088197871"/>
            <ac:spMk id="2" creationId="{BEB1BC55-19A7-6D9A-47F7-67D908E1C557}"/>
          </ac:spMkLst>
        </pc:spChg>
      </pc:sldChg>
      <pc:sldMasterChg chg="delSldLayout">
        <pc:chgData name="Jones, Sherri" userId="e3c6a323-0ad4-46cc-bc05-52d1aac1dc9f" providerId="ADAL" clId="{2182E73F-522F-45F6-BB91-49DE087FCFF0}" dt="2023-04-10T18:14:08.083" v="97" actId="47"/>
        <pc:sldMasterMkLst>
          <pc:docMk/>
          <pc:sldMasterMk cId="3564126175" sldId="2147483692"/>
        </pc:sldMasterMkLst>
        <pc:sldLayoutChg chg="del">
          <pc:chgData name="Jones, Sherri" userId="e3c6a323-0ad4-46cc-bc05-52d1aac1dc9f" providerId="ADAL" clId="{2182E73F-522F-45F6-BB91-49DE087FCFF0}" dt="2023-04-10T18:14:08.083" v="97" actId="47"/>
          <pc:sldLayoutMkLst>
            <pc:docMk/>
            <pc:sldMasterMk cId="3564126175" sldId="2147483692"/>
            <pc:sldLayoutMk cId="3586486287" sldId="2147483839"/>
          </pc:sldLayoutMkLst>
        </pc:sldLayoutChg>
      </pc:sldMasterChg>
      <pc:sldMasterChg chg="del delSldLayout">
        <pc:chgData name="Jones, Sherri" userId="e3c6a323-0ad4-46cc-bc05-52d1aac1dc9f" providerId="ADAL" clId="{2182E73F-522F-45F6-BB91-49DE087FCFF0}" dt="2023-04-10T18:15:54.513" v="99" actId="47"/>
        <pc:sldMasterMkLst>
          <pc:docMk/>
          <pc:sldMasterMk cId="2808106764" sldId="2147483840"/>
        </pc:sldMasterMkLst>
        <pc:sldLayoutChg chg="del">
          <pc:chgData name="Jones, Sherri" userId="e3c6a323-0ad4-46cc-bc05-52d1aac1dc9f" providerId="ADAL" clId="{2182E73F-522F-45F6-BB91-49DE087FCFF0}" dt="2023-04-10T18:15:54.513" v="99" actId="47"/>
          <pc:sldLayoutMkLst>
            <pc:docMk/>
            <pc:sldMasterMk cId="2808106764" sldId="2147483840"/>
            <pc:sldLayoutMk cId="3113679560" sldId="2147483841"/>
          </pc:sldLayoutMkLst>
        </pc:sldLayoutChg>
        <pc:sldLayoutChg chg="del">
          <pc:chgData name="Jones, Sherri" userId="e3c6a323-0ad4-46cc-bc05-52d1aac1dc9f" providerId="ADAL" clId="{2182E73F-522F-45F6-BB91-49DE087FCFF0}" dt="2023-04-10T18:15:54.513" v="99" actId="47"/>
          <pc:sldLayoutMkLst>
            <pc:docMk/>
            <pc:sldMasterMk cId="2808106764" sldId="2147483840"/>
            <pc:sldLayoutMk cId="3121285111" sldId="2147483842"/>
          </pc:sldLayoutMkLst>
        </pc:sldLayoutChg>
        <pc:sldLayoutChg chg="del">
          <pc:chgData name="Jones, Sherri" userId="e3c6a323-0ad4-46cc-bc05-52d1aac1dc9f" providerId="ADAL" clId="{2182E73F-522F-45F6-BB91-49DE087FCFF0}" dt="2023-04-10T18:15:54.513" v="99" actId="47"/>
          <pc:sldLayoutMkLst>
            <pc:docMk/>
            <pc:sldMasterMk cId="2808106764" sldId="2147483840"/>
            <pc:sldLayoutMk cId="3698891028" sldId="2147483843"/>
          </pc:sldLayoutMkLst>
        </pc:sldLayoutChg>
        <pc:sldLayoutChg chg="del">
          <pc:chgData name="Jones, Sherri" userId="e3c6a323-0ad4-46cc-bc05-52d1aac1dc9f" providerId="ADAL" clId="{2182E73F-522F-45F6-BB91-49DE087FCFF0}" dt="2023-04-10T18:15:54.513" v="99" actId="47"/>
          <pc:sldLayoutMkLst>
            <pc:docMk/>
            <pc:sldMasterMk cId="2808106764" sldId="2147483840"/>
            <pc:sldLayoutMk cId="3696668831" sldId="2147483844"/>
          </pc:sldLayoutMkLst>
        </pc:sldLayoutChg>
        <pc:sldLayoutChg chg="del">
          <pc:chgData name="Jones, Sherri" userId="e3c6a323-0ad4-46cc-bc05-52d1aac1dc9f" providerId="ADAL" clId="{2182E73F-522F-45F6-BB91-49DE087FCFF0}" dt="2023-04-10T18:15:54.513" v="99" actId="47"/>
          <pc:sldLayoutMkLst>
            <pc:docMk/>
            <pc:sldMasterMk cId="2808106764" sldId="2147483840"/>
            <pc:sldLayoutMk cId="321252456" sldId="2147483845"/>
          </pc:sldLayoutMkLst>
        </pc:sldLayoutChg>
        <pc:sldLayoutChg chg="del">
          <pc:chgData name="Jones, Sherri" userId="e3c6a323-0ad4-46cc-bc05-52d1aac1dc9f" providerId="ADAL" clId="{2182E73F-522F-45F6-BB91-49DE087FCFF0}" dt="2023-04-10T18:15:54.513" v="99" actId="47"/>
          <pc:sldLayoutMkLst>
            <pc:docMk/>
            <pc:sldMasterMk cId="2808106764" sldId="2147483840"/>
            <pc:sldLayoutMk cId="3318648805" sldId="2147483846"/>
          </pc:sldLayoutMkLst>
        </pc:sldLayoutChg>
        <pc:sldLayoutChg chg="del">
          <pc:chgData name="Jones, Sherri" userId="e3c6a323-0ad4-46cc-bc05-52d1aac1dc9f" providerId="ADAL" clId="{2182E73F-522F-45F6-BB91-49DE087FCFF0}" dt="2023-04-10T18:15:54.513" v="99" actId="47"/>
          <pc:sldLayoutMkLst>
            <pc:docMk/>
            <pc:sldMasterMk cId="2808106764" sldId="2147483840"/>
            <pc:sldLayoutMk cId="2343437398" sldId="2147483847"/>
          </pc:sldLayoutMkLst>
        </pc:sldLayoutChg>
      </pc:sldMasterChg>
      <pc:sldMasterChg chg="del delSldLayout">
        <pc:chgData name="Jones, Sherri" userId="e3c6a323-0ad4-46cc-bc05-52d1aac1dc9f" providerId="ADAL" clId="{2182E73F-522F-45F6-BB91-49DE087FCFF0}" dt="2023-04-10T18:15:54.513" v="99" actId="47"/>
        <pc:sldMasterMkLst>
          <pc:docMk/>
          <pc:sldMasterMk cId="501040936" sldId="2147483848"/>
        </pc:sldMasterMkLst>
        <pc:sldLayoutChg chg="del">
          <pc:chgData name="Jones, Sherri" userId="e3c6a323-0ad4-46cc-bc05-52d1aac1dc9f" providerId="ADAL" clId="{2182E73F-522F-45F6-BB91-49DE087FCFF0}" dt="2023-04-10T18:15:54.513" v="99" actId="47"/>
          <pc:sldLayoutMkLst>
            <pc:docMk/>
            <pc:sldMasterMk cId="501040936" sldId="2147483848"/>
            <pc:sldLayoutMk cId="1880942457" sldId="2147483849"/>
          </pc:sldLayoutMkLst>
        </pc:sldLayoutChg>
        <pc:sldLayoutChg chg="del">
          <pc:chgData name="Jones, Sherri" userId="e3c6a323-0ad4-46cc-bc05-52d1aac1dc9f" providerId="ADAL" clId="{2182E73F-522F-45F6-BB91-49DE087FCFF0}" dt="2023-04-10T18:15:54.513" v="99" actId="47"/>
          <pc:sldLayoutMkLst>
            <pc:docMk/>
            <pc:sldMasterMk cId="501040936" sldId="2147483848"/>
            <pc:sldLayoutMk cId="3592888859" sldId="2147483850"/>
          </pc:sldLayoutMkLst>
        </pc:sldLayoutChg>
        <pc:sldLayoutChg chg="del">
          <pc:chgData name="Jones, Sherri" userId="e3c6a323-0ad4-46cc-bc05-52d1aac1dc9f" providerId="ADAL" clId="{2182E73F-522F-45F6-BB91-49DE087FCFF0}" dt="2023-04-10T18:15:54.513" v="99" actId="47"/>
          <pc:sldLayoutMkLst>
            <pc:docMk/>
            <pc:sldMasterMk cId="501040936" sldId="2147483848"/>
            <pc:sldLayoutMk cId="1701869021" sldId="2147483851"/>
          </pc:sldLayoutMkLst>
        </pc:sldLayoutChg>
        <pc:sldLayoutChg chg="del">
          <pc:chgData name="Jones, Sherri" userId="e3c6a323-0ad4-46cc-bc05-52d1aac1dc9f" providerId="ADAL" clId="{2182E73F-522F-45F6-BB91-49DE087FCFF0}" dt="2023-04-10T18:15:54.513" v="99" actId="47"/>
          <pc:sldLayoutMkLst>
            <pc:docMk/>
            <pc:sldMasterMk cId="501040936" sldId="2147483848"/>
            <pc:sldLayoutMk cId="2764886422" sldId="2147483852"/>
          </pc:sldLayoutMkLst>
        </pc:sldLayoutChg>
        <pc:sldLayoutChg chg="del">
          <pc:chgData name="Jones, Sherri" userId="e3c6a323-0ad4-46cc-bc05-52d1aac1dc9f" providerId="ADAL" clId="{2182E73F-522F-45F6-BB91-49DE087FCFF0}" dt="2023-04-10T18:15:54.513" v="99" actId="47"/>
          <pc:sldLayoutMkLst>
            <pc:docMk/>
            <pc:sldMasterMk cId="501040936" sldId="2147483848"/>
            <pc:sldLayoutMk cId="3657635259" sldId="2147483853"/>
          </pc:sldLayoutMkLst>
        </pc:sldLayoutChg>
        <pc:sldLayoutChg chg="del">
          <pc:chgData name="Jones, Sherri" userId="e3c6a323-0ad4-46cc-bc05-52d1aac1dc9f" providerId="ADAL" clId="{2182E73F-522F-45F6-BB91-49DE087FCFF0}" dt="2023-04-10T18:15:54.513" v="99" actId="47"/>
          <pc:sldLayoutMkLst>
            <pc:docMk/>
            <pc:sldMasterMk cId="501040936" sldId="2147483848"/>
            <pc:sldLayoutMk cId="92245565" sldId="2147483854"/>
          </pc:sldLayoutMkLst>
        </pc:sldLayoutChg>
        <pc:sldLayoutChg chg="del">
          <pc:chgData name="Jones, Sherri" userId="e3c6a323-0ad4-46cc-bc05-52d1aac1dc9f" providerId="ADAL" clId="{2182E73F-522F-45F6-BB91-49DE087FCFF0}" dt="2023-04-10T18:15:54.513" v="99" actId="47"/>
          <pc:sldLayoutMkLst>
            <pc:docMk/>
            <pc:sldMasterMk cId="501040936" sldId="2147483848"/>
            <pc:sldLayoutMk cId="1703251040" sldId="2147483855"/>
          </pc:sldLayoutMkLst>
        </pc:sldLayoutChg>
        <pc:sldLayoutChg chg="del">
          <pc:chgData name="Jones, Sherri" userId="e3c6a323-0ad4-46cc-bc05-52d1aac1dc9f" providerId="ADAL" clId="{2182E73F-522F-45F6-BB91-49DE087FCFF0}" dt="2023-04-10T18:15:54.513" v="99" actId="47"/>
          <pc:sldLayoutMkLst>
            <pc:docMk/>
            <pc:sldMasterMk cId="501040936" sldId="2147483848"/>
            <pc:sldLayoutMk cId="771903092" sldId="2147483856"/>
          </pc:sldLayoutMkLst>
        </pc:sldLayoutChg>
        <pc:sldLayoutChg chg="del">
          <pc:chgData name="Jones, Sherri" userId="e3c6a323-0ad4-46cc-bc05-52d1aac1dc9f" providerId="ADAL" clId="{2182E73F-522F-45F6-BB91-49DE087FCFF0}" dt="2023-04-10T18:15:54.513" v="99" actId="47"/>
          <pc:sldLayoutMkLst>
            <pc:docMk/>
            <pc:sldMasterMk cId="501040936" sldId="2147483848"/>
            <pc:sldLayoutMk cId="1035838252" sldId="2147483857"/>
          </pc:sldLayoutMkLst>
        </pc:sldLayoutChg>
      </pc:sldMasterChg>
    </pc:docChg>
  </pc:docChgLst>
  <pc:docChgLst>
    <pc:chgData name="Jones, Sherri" userId="e3c6a323-0ad4-46cc-bc05-52d1aac1dc9f" providerId="ADAL" clId="{C756F2AF-7BEF-4FDA-95B4-F479F9EE307F}"/>
    <pc:docChg chg="custSel addSld delSld modSld sldOrd">
      <pc:chgData name="Jones, Sherri" userId="e3c6a323-0ad4-46cc-bc05-52d1aac1dc9f" providerId="ADAL" clId="{C756F2AF-7BEF-4FDA-95B4-F479F9EE307F}" dt="2023-04-19T20:19:39.907" v="166" actId="1076"/>
      <pc:docMkLst>
        <pc:docMk/>
      </pc:docMkLst>
      <pc:sldChg chg="addSp modSp del mod ord">
        <pc:chgData name="Jones, Sherri" userId="e3c6a323-0ad4-46cc-bc05-52d1aac1dc9f" providerId="ADAL" clId="{C756F2AF-7BEF-4FDA-95B4-F479F9EE307F}" dt="2023-04-19T20:19:39.907" v="166" actId="1076"/>
        <pc:sldMkLst>
          <pc:docMk/>
          <pc:sldMk cId="1049126788" sldId="266"/>
        </pc:sldMkLst>
        <pc:spChg chg="add mod">
          <ac:chgData name="Jones, Sherri" userId="e3c6a323-0ad4-46cc-bc05-52d1aac1dc9f" providerId="ADAL" clId="{C756F2AF-7BEF-4FDA-95B4-F479F9EE307F}" dt="2023-04-19T20:19:39.907" v="166" actId="1076"/>
          <ac:spMkLst>
            <pc:docMk/>
            <pc:sldMk cId="1049126788" sldId="266"/>
            <ac:spMk id="3" creationId="{61D690FD-2AD1-2FF9-C8F4-8169E4937AD8}"/>
          </ac:spMkLst>
        </pc:spChg>
      </pc:sldChg>
      <pc:sldChg chg="del ord">
        <pc:chgData name="Jones, Sherri" userId="e3c6a323-0ad4-46cc-bc05-52d1aac1dc9f" providerId="ADAL" clId="{C756F2AF-7BEF-4FDA-95B4-F479F9EE307F}" dt="2023-04-19T19:42:11.300" v="74"/>
        <pc:sldMkLst>
          <pc:docMk/>
          <pc:sldMk cId="3132913263" sldId="267"/>
        </pc:sldMkLst>
      </pc:sldChg>
      <pc:sldChg chg="modSp mod delCm">
        <pc:chgData name="Jones, Sherri" userId="e3c6a323-0ad4-46cc-bc05-52d1aac1dc9f" providerId="ADAL" clId="{C756F2AF-7BEF-4FDA-95B4-F479F9EE307F}" dt="2023-04-19T20:18:29.011" v="105" actId="20577"/>
        <pc:sldMkLst>
          <pc:docMk/>
          <pc:sldMk cId="3940393456" sldId="1697"/>
        </pc:sldMkLst>
        <pc:spChg chg="mod">
          <ac:chgData name="Jones, Sherri" userId="e3c6a323-0ad4-46cc-bc05-52d1aac1dc9f" providerId="ADAL" clId="{C756F2AF-7BEF-4FDA-95B4-F479F9EE307F}" dt="2023-04-19T20:18:29.011" v="105" actId="20577"/>
          <ac:spMkLst>
            <pc:docMk/>
            <pc:sldMk cId="3940393456" sldId="1697"/>
            <ac:spMk id="20" creationId="{512812A8-9744-44C6-B492-769F7A57D17C}"/>
          </ac:spMkLst>
        </pc:spChg>
      </pc:sldChg>
      <pc:sldChg chg="del">
        <pc:chgData name="Jones, Sherri" userId="e3c6a323-0ad4-46cc-bc05-52d1aac1dc9f" providerId="ADAL" clId="{C756F2AF-7BEF-4FDA-95B4-F479F9EE307F}" dt="2023-04-11T18:57:27.604" v="9" actId="2696"/>
        <pc:sldMkLst>
          <pc:docMk/>
          <pc:sldMk cId="3952862948" sldId="1740"/>
        </pc:sldMkLst>
      </pc:sldChg>
      <pc:sldChg chg="del">
        <pc:chgData name="Jones, Sherri" userId="e3c6a323-0ad4-46cc-bc05-52d1aac1dc9f" providerId="ADAL" clId="{C756F2AF-7BEF-4FDA-95B4-F479F9EE307F}" dt="2023-04-11T18:58:14.130" v="11" actId="47"/>
        <pc:sldMkLst>
          <pc:docMk/>
          <pc:sldMk cId="488168762" sldId="1771"/>
        </pc:sldMkLst>
      </pc:sldChg>
      <pc:sldChg chg="modSp mod">
        <pc:chgData name="Jones, Sherri" userId="e3c6a323-0ad4-46cc-bc05-52d1aac1dc9f" providerId="ADAL" clId="{C756F2AF-7BEF-4FDA-95B4-F479F9EE307F}" dt="2023-04-10T19:30:40.131" v="7" actId="20577"/>
        <pc:sldMkLst>
          <pc:docMk/>
          <pc:sldMk cId="342374707" sldId="2088197847"/>
        </pc:sldMkLst>
        <pc:spChg chg="mod">
          <ac:chgData name="Jones, Sherri" userId="e3c6a323-0ad4-46cc-bc05-52d1aac1dc9f" providerId="ADAL" clId="{C756F2AF-7BEF-4FDA-95B4-F479F9EE307F}" dt="2023-04-10T19:30:40.131" v="7" actId="20577"/>
          <ac:spMkLst>
            <pc:docMk/>
            <pc:sldMk cId="342374707" sldId="2088197847"/>
            <ac:spMk id="3" creationId="{37E37E80-7299-4D55-BCA6-94DCD9D16DEF}"/>
          </ac:spMkLst>
        </pc:spChg>
      </pc:sldChg>
      <pc:sldChg chg="modSp mod ord">
        <pc:chgData name="Jones, Sherri" userId="e3c6a323-0ad4-46cc-bc05-52d1aac1dc9f" providerId="ADAL" clId="{C756F2AF-7BEF-4FDA-95B4-F479F9EE307F}" dt="2023-04-19T20:18:37.468" v="115" actId="20577"/>
        <pc:sldMkLst>
          <pc:docMk/>
          <pc:sldMk cId="732708936" sldId="2088197867"/>
        </pc:sldMkLst>
        <pc:spChg chg="mod">
          <ac:chgData name="Jones, Sherri" userId="e3c6a323-0ad4-46cc-bc05-52d1aac1dc9f" providerId="ADAL" clId="{C756F2AF-7BEF-4FDA-95B4-F479F9EE307F}" dt="2023-04-19T20:18:37.468" v="115" actId="20577"/>
          <ac:spMkLst>
            <pc:docMk/>
            <pc:sldMk cId="732708936" sldId="2088197867"/>
            <ac:spMk id="2" creationId="{F8DA9266-7341-40A1-A3FD-D869CB123806}"/>
          </ac:spMkLst>
        </pc:spChg>
      </pc:sldChg>
      <pc:sldChg chg="modSp mod">
        <pc:chgData name="Jones, Sherri" userId="e3c6a323-0ad4-46cc-bc05-52d1aac1dc9f" providerId="ADAL" clId="{C756F2AF-7BEF-4FDA-95B4-F479F9EE307F}" dt="2023-04-13T14:50:54.781" v="51" actId="20577"/>
        <pc:sldMkLst>
          <pc:docMk/>
          <pc:sldMk cId="1989669267" sldId="2088197870"/>
        </pc:sldMkLst>
        <pc:spChg chg="mod">
          <ac:chgData name="Jones, Sherri" userId="e3c6a323-0ad4-46cc-bc05-52d1aac1dc9f" providerId="ADAL" clId="{C756F2AF-7BEF-4FDA-95B4-F479F9EE307F}" dt="2023-04-13T14:50:54.781" v="51" actId="20577"/>
          <ac:spMkLst>
            <pc:docMk/>
            <pc:sldMk cId="1989669267" sldId="2088197870"/>
            <ac:spMk id="2" creationId="{85DF9B47-0E65-5E54-114C-BD063DA4DC4A}"/>
          </ac:spMkLst>
        </pc:spChg>
      </pc:sldChg>
      <pc:sldChg chg="add">
        <pc:chgData name="Jones, Sherri" userId="e3c6a323-0ad4-46cc-bc05-52d1aac1dc9f" providerId="ADAL" clId="{C756F2AF-7BEF-4FDA-95B4-F479F9EE307F}" dt="2023-04-11T18:57:11.823" v="8"/>
        <pc:sldMkLst>
          <pc:docMk/>
          <pc:sldMk cId="2586241159" sldId="2088197872"/>
        </pc:sldMkLst>
      </pc:sldChg>
      <pc:sldChg chg="add">
        <pc:chgData name="Jones, Sherri" userId="e3c6a323-0ad4-46cc-bc05-52d1aac1dc9f" providerId="ADAL" clId="{C756F2AF-7BEF-4FDA-95B4-F479F9EE307F}" dt="2023-04-11T18:58:06.902" v="10"/>
        <pc:sldMkLst>
          <pc:docMk/>
          <pc:sldMk cId="3745836039" sldId="2088197873"/>
        </pc:sldMkLst>
      </pc:sldChg>
      <pc:sldChg chg="add">
        <pc:chgData name="Jones, Sherri" userId="e3c6a323-0ad4-46cc-bc05-52d1aac1dc9f" providerId="ADAL" clId="{C756F2AF-7BEF-4FDA-95B4-F479F9EE307F}" dt="2023-04-19T19:45:08.489" v="75" actId="2890"/>
        <pc:sldMkLst>
          <pc:docMk/>
          <pc:sldMk cId="1677037204" sldId="2088197874"/>
        </pc:sldMkLst>
      </pc:sldChg>
    </pc:docChg>
  </pc:docChgLst>
  <pc:docChgLst>
    <pc:chgData name="Jones, Sherri" userId="S::sherri.jones@trcsolutions.com::e3c6a323-0ad4-46cc-bc05-52d1aac1dc9f" providerId="AD" clId="Web-{265C5470-1C04-F5CD-152B-5811E5CA8588}"/>
    <pc:docChg chg="mod">
      <pc:chgData name="Jones, Sherri" userId="S::sherri.jones@trcsolutions.com::e3c6a323-0ad4-46cc-bc05-52d1aac1dc9f" providerId="AD" clId="Web-{265C5470-1C04-F5CD-152B-5811E5CA8588}" dt="2023-03-09T17:39:58.967" v="1"/>
      <pc:docMkLst>
        <pc:docMk/>
      </pc:docMkLst>
      <pc:sldChg chg="modCm">
        <pc:chgData name="Jones, Sherri" userId="S::sherri.jones@trcsolutions.com::e3c6a323-0ad4-46cc-bc05-52d1aac1dc9f" providerId="AD" clId="Web-{265C5470-1C04-F5CD-152B-5811E5CA8588}" dt="2023-03-09T17:39:58.967" v="1"/>
        <pc:sldMkLst>
          <pc:docMk/>
          <pc:sldMk cId="344445034" sldId="16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47" tIns="48323" rIns="96647" bIns="48323" rtlCol="0"/>
          <a:lstStyle>
            <a:lvl1pPr algn="l">
              <a:defRPr sz="1200"/>
            </a:lvl1pPr>
          </a:lstStyle>
          <a:p>
            <a:endParaRPr lang="en-US">
              <a:ea typeface="Arial Unicode MS" panose="020B0604020202020204" pitchFamily="34" charset="-128"/>
              <a:cs typeface="Arial Unicode MS" panose="020B0604020202020204" pitchFamily="34" charset="-128"/>
            </a:endParaRPr>
          </a:p>
        </p:txBody>
      </p:sp>
      <p:sp>
        <p:nvSpPr>
          <p:cNvPr id="3" name="Date Placeholder 2"/>
          <p:cNvSpPr>
            <a:spLocks noGrp="1"/>
          </p:cNvSpPr>
          <p:nvPr>
            <p:ph type="dt" sz="quarter" idx="1"/>
          </p:nvPr>
        </p:nvSpPr>
        <p:spPr>
          <a:xfrm>
            <a:off x="4143588" y="0"/>
            <a:ext cx="3169921" cy="480060"/>
          </a:xfrm>
          <a:prstGeom prst="rect">
            <a:avLst/>
          </a:prstGeom>
        </p:spPr>
        <p:txBody>
          <a:bodyPr vert="horz" lIns="96647" tIns="48323" rIns="96647" bIns="48323" rtlCol="0"/>
          <a:lstStyle>
            <a:lvl1pPr algn="r">
              <a:defRPr sz="1200"/>
            </a:lvl1pPr>
          </a:lstStyle>
          <a:p>
            <a:fld id="{B2389892-E97A-4BE7-BA53-F8BEA1C4BD4D}" type="datetimeFigureOut">
              <a:rPr lang="en-US" smtClean="0">
                <a:ea typeface="Arial Unicode MS" panose="020B0604020202020204" pitchFamily="34" charset="-128"/>
                <a:cs typeface="Arial Unicode MS" panose="020B0604020202020204" pitchFamily="34" charset="-128"/>
              </a:rPr>
              <a:t>4/20/2023</a:t>
            </a:fld>
            <a:endParaRPr lang="en-US">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2"/>
          </p:nvPr>
        </p:nvSpPr>
        <p:spPr>
          <a:xfrm>
            <a:off x="0" y="9119475"/>
            <a:ext cx="3169921" cy="480060"/>
          </a:xfrm>
          <a:prstGeom prst="rect">
            <a:avLst/>
          </a:prstGeom>
        </p:spPr>
        <p:txBody>
          <a:bodyPr vert="horz" lIns="96647" tIns="48323" rIns="96647" bIns="48323" rtlCol="0" anchor="b"/>
          <a:lstStyle>
            <a:lvl1pPr algn="l">
              <a:defRPr sz="1200"/>
            </a:lvl1pPr>
          </a:lstStyle>
          <a:p>
            <a:endParaRPr lang="en-US">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3"/>
          </p:nvPr>
        </p:nvSpPr>
        <p:spPr>
          <a:xfrm>
            <a:off x="4143588" y="9119475"/>
            <a:ext cx="3169921" cy="480060"/>
          </a:xfrm>
          <a:prstGeom prst="rect">
            <a:avLst/>
          </a:prstGeom>
        </p:spPr>
        <p:txBody>
          <a:bodyPr vert="horz" lIns="96647" tIns="48323" rIns="96647" bIns="48323" rtlCol="0" anchor="b"/>
          <a:lstStyle>
            <a:lvl1pPr algn="r">
              <a:defRPr sz="1200"/>
            </a:lvl1pPr>
          </a:lstStyle>
          <a:p>
            <a:fld id="{36C20532-7156-49D8-A598-F0D1F5149ACF}" type="slidenum">
              <a:rPr lang="en-US" smtClean="0">
                <a:ea typeface="Arial Unicode MS" panose="020B0604020202020204" pitchFamily="34" charset="-128"/>
                <a:cs typeface="Arial Unicode MS" panose="020B0604020202020204" pitchFamily="34" charset="-128"/>
              </a:rPr>
              <a:t>‹#›</a:t>
            </a:fld>
            <a:endParaRPr lang="en-US">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81052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47" tIns="48323" rIns="96647" bIns="48323"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8" y="0"/>
            <a:ext cx="3169921" cy="480060"/>
          </a:xfrm>
          <a:prstGeom prst="rect">
            <a:avLst/>
          </a:prstGeom>
        </p:spPr>
        <p:txBody>
          <a:bodyPr vert="horz" wrap="square" lIns="96647" tIns="48323" rIns="96647" bIns="48323" numCol="1" anchor="t"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6EEEC6D6-84E9-2A45-AAD0-C6F678D04CC5}" type="datetimeFigureOut">
              <a:rPr lang="en-US" smtClean="0"/>
              <a:pPr>
                <a:defRPr/>
              </a:pPr>
              <a:t>4/20/2023</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47" tIns="48323" rIns="96647" bIns="48323" rtlCol="0" anchor="ctr"/>
          <a:lstStyle/>
          <a:p>
            <a:pPr lvl="0"/>
            <a:endParaRPr lang="en-US" noProof="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7" tIns="48323" rIns="96647" bIns="483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5"/>
            <a:ext cx="3169921" cy="480060"/>
          </a:xfrm>
          <a:prstGeom prst="rect">
            <a:avLst/>
          </a:prstGeom>
        </p:spPr>
        <p:txBody>
          <a:bodyPr vert="horz" lIns="96647" tIns="48323" rIns="96647" bIns="48323"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8" y="9119475"/>
            <a:ext cx="3169921" cy="480060"/>
          </a:xfrm>
          <a:prstGeom prst="rect">
            <a:avLst/>
          </a:prstGeom>
        </p:spPr>
        <p:txBody>
          <a:bodyPr vert="horz" wrap="square" lIns="96647" tIns="48323" rIns="96647" bIns="48323" numCol="1" anchor="b"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E48EB148-ED04-4947-A9B6-19109EE1FB88}" type="slidenum">
              <a:rPr lang="en-US" smtClean="0"/>
              <a:pPr>
                <a:defRPr/>
              </a:pPr>
              <a:t>‹#›</a:t>
            </a:fld>
            <a:endParaRPr lang="en-US"/>
          </a:p>
        </p:txBody>
      </p:sp>
    </p:spTree>
    <p:extLst>
      <p:ext uri="{BB962C8B-B14F-4D97-AF65-F5344CB8AC3E}">
        <p14:creationId xmlns:p14="http://schemas.microsoft.com/office/powerpoint/2010/main" val="2436981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Arial Unicode MS" panose="020B0604020202020204" pitchFamily="34" charset="-128"/>
      </a:defRPr>
    </a:lvl1pPr>
    <a:lvl2pPr marL="4572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t>TRC to start with housekeeping and introduce Stacy</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1</a:t>
            </a:fld>
            <a:endParaRPr lang="en-US"/>
          </a:p>
        </p:txBody>
      </p:sp>
    </p:spTree>
    <p:extLst>
      <p:ext uri="{BB962C8B-B14F-4D97-AF65-F5344CB8AC3E}">
        <p14:creationId xmlns:p14="http://schemas.microsoft.com/office/powerpoint/2010/main" val="407141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FBAA34-A3F6-1F40-979A-ACB7D04D61AB}" type="slidenum">
              <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0013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FBAA34-A3F6-1F40-979A-ACB7D04D61AB}" type="slidenum">
              <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3194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FBAA34-A3F6-1F40-979A-ACB7D04D61AB}" type="slidenum">
              <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6952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FBAA34-A3F6-1F40-979A-ACB7D04D61AB}" type="slidenum">
              <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0921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FBAA34-A3F6-1F40-979A-ACB7D04D61AB}" type="slidenum">
              <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70102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FBAA34-A3F6-1F40-979A-ACB7D04D61AB}" type="slidenum">
              <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7039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20</a:t>
            </a:fld>
            <a:endParaRPr lang="en-US"/>
          </a:p>
        </p:txBody>
      </p:sp>
    </p:spTree>
    <p:extLst>
      <p:ext uri="{BB962C8B-B14F-4D97-AF65-F5344CB8AC3E}">
        <p14:creationId xmlns:p14="http://schemas.microsoft.com/office/powerpoint/2010/main" val="255974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Rachael</a:t>
            </a:r>
          </a:p>
          <a:p>
            <a:r>
              <a:rPr lang="en-US"/>
              <a:t>Happy Earth month! </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26C4CDC-2829-46CB-8916-E4758CB8E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48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26C4CDC-2829-46CB-8916-E4758CB8E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03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reminders-</a:t>
            </a:r>
            <a:r>
              <a:rPr lang="en-US" baseline="0"/>
              <a:t> no new information </a:t>
            </a:r>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26C4CDC-2829-46CB-8916-E4758CB8E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Stacy</a:t>
            </a:r>
            <a:endParaRPr lang="en-US" baseline="0"/>
          </a:p>
          <a:p>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800175" indent="-307758">
              <a:defRPr sz="2500">
                <a:solidFill>
                  <a:schemeClr val="tx1"/>
                </a:solidFill>
                <a:latin typeface="Calibri" charset="0"/>
                <a:ea typeface="ＭＳ Ｐゴシック" charset="0"/>
              </a:defRPr>
            </a:lvl2pPr>
            <a:lvl3pPr marL="1231038" indent="-246208">
              <a:defRPr sz="2500">
                <a:solidFill>
                  <a:schemeClr val="tx1"/>
                </a:solidFill>
                <a:latin typeface="Calibri" charset="0"/>
                <a:ea typeface="ＭＳ Ｐゴシック" charset="0"/>
              </a:defRPr>
            </a:lvl3pPr>
            <a:lvl4pPr marL="1723453" indent="-246208">
              <a:defRPr sz="2500">
                <a:solidFill>
                  <a:schemeClr val="tx1"/>
                </a:solidFill>
                <a:latin typeface="Calibri" charset="0"/>
                <a:ea typeface="ＭＳ Ｐゴシック" charset="0"/>
              </a:defRPr>
            </a:lvl4pPr>
            <a:lvl5pPr marL="2215868" indent="-246208">
              <a:defRPr sz="2500">
                <a:solidFill>
                  <a:schemeClr val="tx1"/>
                </a:solidFill>
                <a:latin typeface="Calibri" charset="0"/>
                <a:ea typeface="ＭＳ Ｐゴシック" charset="0"/>
              </a:defRPr>
            </a:lvl5pPr>
            <a:lvl6pPr marL="2708283" indent="-246208" eaLnBrk="0" fontAlgn="base" hangingPunct="0">
              <a:spcBef>
                <a:spcPct val="0"/>
              </a:spcBef>
              <a:spcAft>
                <a:spcPct val="0"/>
              </a:spcAft>
              <a:defRPr sz="2500">
                <a:solidFill>
                  <a:schemeClr val="tx1"/>
                </a:solidFill>
                <a:latin typeface="Calibri" charset="0"/>
                <a:ea typeface="ＭＳ Ｐゴシック" charset="0"/>
              </a:defRPr>
            </a:lvl6pPr>
            <a:lvl7pPr marL="3200698" indent="-246208" eaLnBrk="0" fontAlgn="base" hangingPunct="0">
              <a:spcBef>
                <a:spcPct val="0"/>
              </a:spcBef>
              <a:spcAft>
                <a:spcPct val="0"/>
              </a:spcAft>
              <a:defRPr sz="2500">
                <a:solidFill>
                  <a:schemeClr val="tx1"/>
                </a:solidFill>
                <a:latin typeface="Calibri" charset="0"/>
                <a:ea typeface="ＭＳ Ｐゴシック" charset="0"/>
              </a:defRPr>
            </a:lvl7pPr>
            <a:lvl8pPr marL="3693113" indent="-246208" eaLnBrk="0" fontAlgn="base" hangingPunct="0">
              <a:spcBef>
                <a:spcPct val="0"/>
              </a:spcBef>
              <a:spcAft>
                <a:spcPct val="0"/>
              </a:spcAft>
              <a:defRPr sz="2500">
                <a:solidFill>
                  <a:schemeClr val="tx1"/>
                </a:solidFill>
                <a:latin typeface="Calibri" charset="0"/>
                <a:ea typeface="ＭＳ Ｐゴシック" charset="0"/>
              </a:defRPr>
            </a:lvl8pPr>
            <a:lvl9pPr marL="4185529" indent="-246208" eaLnBrk="0" fontAlgn="base" hangingPunct="0">
              <a:spcBef>
                <a:spcPct val="0"/>
              </a:spcBef>
              <a:spcAft>
                <a:spcPct val="0"/>
              </a:spcAft>
              <a:defRPr sz="25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a:t>
            </a:fld>
            <a:endParaRPr lang="en-US" sz="12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33071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 A</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30</a:t>
            </a:fld>
            <a:endParaRPr lang="en-US"/>
          </a:p>
        </p:txBody>
      </p:sp>
    </p:spTree>
    <p:extLst>
      <p:ext uri="{BB962C8B-B14F-4D97-AF65-F5344CB8AC3E}">
        <p14:creationId xmlns:p14="http://schemas.microsoft.com/office/powerpoint/2010/main" val="3332545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 A</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33</a:t>
            </a:fld>
            <a:endParaRPr lang="en-US"/>
          </a:p>
        </p:txBody>
      </p:sp>
    </p:spTree>
    <p:extLst>
      <p:ext uri="{BB962C8B-B14F-4D97-AF65-F5344CB8AC3E}">
        <p14:creationId xmlns:p14="http://schemas.microsoft.com/office/powerpoint/2010/main" val="1567190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Sherri</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34</a:t>
            </a:fld>
            <a:endParaRPr lang="en-US"/>
          </a:p>
        </p:txBody>
      </p:sp>
    </p:spTree>
    <p:extLst>
      <p:ext uri="{BB962C8B-B14F-4D97-AF65-F5344CB8AC3E}">
        <p14:creationId xmlns:p14="http://schemas.microsoft.com/office/powerpoint/2010/main" val="1103961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 A</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35</a:t>
            </a:fld>
            <a:endParaRPr lang="en-US"/>
          </a:p>
        </p:txBody>
      </p:sp>
    </p:spTree>
    <p:extLst>
      <p:ext uri="{BB962C8B-B14F-4D97-AF65-F5344CB8AC3E}">
        <p14:creationId xmlns:p14="http://schemas.microsoft.com/office/powerpoint/2010/main" val="335696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Sherri</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36</a:t>
            </a:fld>
            <a:endParaRPr lang="en-US"/>
          </a:p>
        </p:txBody>
      </p:sp>
    </p:spTree>
    <p:extLst>
      <p:ext uri="{BB962C8B-B14F-4D97-AF65-F5344CB8AC3E}">
        <p14:creationId xmlns:p14="http://schemas.microsoft.com/office/powerpoint/2010/main" val="3949508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t>Stacy</a:t>
            </a:r>
            <a:endParaRPr lang="en-US" b="1">
              <a:solidFill>
                <a:srgbClr val="FF0000"/>
              </a:solidFill>
            </a:endParaRP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37</a:t>
            </a:fld>
            <a:endParaRPr lang="en-US"/>
          </a:p>
        </p:txBody>
      </p:sp>
    </p:spTree>
    <p:extLst>
      <p:ext uri="{BB962C8B-B14F-4D97-AF65-F5344CB8AC3E}">
        <p14:creationId xmlns:p14="http://schemas.microsoft.com/office/powerpoint/2010/main" val="1815436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48447">
              <a:defRPr/>
            </a:pPr>
            <a:r>
              <a:rPr lang="en-US" i="0" baseline="0"/>
              <a:t>Rupa</a:t>
            </a:r>
            <a:endParaRPr lang="en-US">
              <a:cs typeface="+mn-cs"/>
            </a:endParaRPr>
          </a:p>
          <a:p>
            <a:pPr lvl="1" fontAlgn="base"/>
            <a:endParaRPr lang="en-US"/>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38</a:t>
            </a:fld>
            <a:endParaRPr lang="en-US"/>
          </a:p>
        </p:txBody>
      </p:sp>
    </p:spTree>
    <p:extLst>
      <p:ext uri="{BB962C8B-B14F-4D97-AF65-F5344CB8AC3E}">
        <p14:creationId xmlns:p14="http://schemas.microsoft.com/office/powerpoint/2010/main" val="4015039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600"/>
              <a:t>Stacy</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39</a:t>
            </a:fld>
            <a:endParaRPr lang="en-US"/>
          </a:p>
        </p:txBody>
      </p:sp>
    </p:spTree>
    <p:extLst>
      <p:ext uri="{BB962C8B-B14F-4D97-AF65-F5344CB8AC3E}">
        <p14:creationId xmlns:p14="http://schemas.microsoft.com/office/powerpoint/2010/main" val="3016966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t>Stacy</a:t>
            </a:r>
          </a:p>
          <a:p>
            <a:pPr marL="176405" indent="-176405">
              <a:buFontTx/>
              <a:buChar char="-"/>
            </a:pPr>
            <a:r>
              <a:rPr lang="en-US"/>
              <a:t>Opportunity to share EE updates (no business</a:t>
            </a:r>
            <a:r>
              <a:rPr lang="en-US" baseline="0"/>
              <a:t> promotions)</a:t>
            </a:r>
            <a:r>
              <a:rPr lang="en-US"/>
              <a:t> (ask stakeholders</a:t>
            </a:r>
            <a:r>
              <a:rPr lang="en-US" baseline="0"/>
              <a:t> to raise hands)</a:t>
            </a:r>
          </a:p>
          <a:p>
            <a:pPr marL="0" indent="0">
              <a:buFontTx/>
              <a:buNone/>
            </a:pPr>
            <a:endParaRPr lang="en-US" baseline="0"/>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40</a:t>
            </a:fld>
            <a:endParaRPr lang="en-US"/>
          </a:p>
        </p:txBody>
      </p:sp>
    </p:spTree>
    <p:extLst>
      <p:ext uri="{BB962C8B-B14F-4D97-AF65-F5344CB8AC3E}">
        <p14:creationId xmlns:p14="http://schemas.microsoft.com/office/powerpoint/2010/main" val="2084971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41</a:t>
            </a:fld>
            <a:endParaRPr lang="en-US"/>
          </a:p>
        </p:txBody>
      </p:sp>
    </p:spTree>
    <p:extLst>
      <p:ext uri="{BB962C8B-B14F-4D97-AF65-F5344CB8AC3E}">
        <p14:creationId xmlns:p14="http://schemas.microsoft.com/office/powerpoint/2010/main" val="207139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3</a:t>
            </a:fld>
            <a:endParaRPr lang="en-US"/>
          </a:p>
        </p:txBody>
      </p:sp>
    </p:spTree>
    <p:extLst>
      <p:ext uri="{BB962C8B-B14F-4D97-AF65-F5344CB8AC3E}">
        <p14:creationId xmlns:p14="http://schemas.microsoft.com/office/powerpoint/2010/main" val="561715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42</a:t>
            </a:fld>
            <a:endParaRPr lang="en-US"/>
          </a:p>
        </p:txBody>
      </p:sp>
    </p:spTree>
    <p:extLst>
      <p:ext uri="{BB962C8B-B14F-4D97-AF65-F5344CB8AC3E}">
        <p14:creationId xmlns:p14="http://schemas.microsoft.com/office/powerpoint/2010/main" val="2852496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Stacy</a:t>
            </a:r>
          </a:p>
          <a:p>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800175" indent="-307758">
              <a:defRPr sz="2500">
                <a:solidFill>
                  <a:schemeClr val="tx1"/>
                </a:solidFill>
                <a:latin typeface="Calibri" charset="0"/>
                <a:ea typeface="ＭＳ Ｐゴシック" charset="0"/>
              </a:defRPr>
            </a:lvl2pPr>
            <a:lvl3pPr marL="1231038" indent="-246208">
              <a:defRPr sz="2500">
                <a:solidFill>
                  <a:schemeClr val="tx1"/>
                </a:solidFill>
                <a:latin typeface="Calibri" charset="0"/>
                <a:ea typeface="ＭＳ Ｐゴシック" charset="0"/>
              </a:defRPr>
            </a:lvl3pPr>
            <a:lvl4pPr marL="1723453" indent="-246208">
              <a:defRPr sz="2500">
                <a:solidFill>
                  <a:schemeClr val="tx1"/>
                </a:solidFill>
                <a:latin typeface="Calibri" charset="0"/>
                <a:ea typeface="ＭＳ Ｐゴシック" charset="0"/>
              </a:defRPr>
            </a:lvl4pPr>
            <a:lvl5pPr marL="2215868" indent="-246208">
              <a:defRPr sz="2500">
                <a:solidFill>
                  <a:schemeClr val="tx1"/>
                </a:solidFill>
                <a:latin typeface="Calibri" charset="0"/>
                <a:ea typeface="ＭＳ Ｐゴシック" charset="0"/>
              </a:defRPr>
            </a:lvl5pPr>
            <a:lvl6pPr marL="2708283" indent="-246208" eaLnBrk="0" fontAlgn="base" hangingPunct="0">
              <a:spcBef>
                <a:spcPct val="0"/>
              </a:spcBef>
              <a:spcAft>
                <a:spcPct val="0"/>
              </a:spcAft>
              <a:defRPr sz="2500">
                <a:solidFill>
                  <a:schemeClr val="tx1"/>
                </a:solidFill>
                <a:latin typeface="Calibri" charset="0"/>
                <a:ea typeface="ＭＳ Ｐゴシック" charset="0"/>
              </a:defRPr>
            </a:lvl6pPr>
            <a:lvl7pPr marL="3200698" indent="-246208" eaLnBrk="0" fontAlgn="base" hangingPunct="0">
              <a:spcBef>
                <a:spcPct val="0"/>
              </a:spcBef>
              <a:spcAft>
                <a:spcPct val="0"/>
              </a:spcAft>
              <a:defRPr sz="2500">
                <a:solidFill>
                  <a:schemeClr val="tx1"/>
                </a:solidFill>
                <a:latin typeface="Calibri" charset="0"/>
                <a:ea typeface="ＭＳ Ｐゴシック" charset="0"/>
              </a:defRPr>
            </a:lvl7pPr>
            <a:lvl8pPr marL="3693113" indent="-246208" eaLnBrk="0" fontAlgn="base" hangingPunct="0">
              <a:spcBef>
                <a:spcPct val="0"/>
              </a:spcBef>
              <a:spcAft>
                <a:spcPct val="0"/>
              </a:spcAft>
              <a:defRPr sz="2500">
                <a:solidFill>
                  <a:schemeClr val="tx1"/>
                </a:solidFill>
                <a:latin typeface="Calibri" charset="0"/>
                <a:ea typeface="ＭＳ Ｐゴシック" charset="0"/>
              </a:defRPr>
            </a:lvl8pPr>
            <a:lvl9pPr marL="4185529" indent="-246208" eaLnBrk="0" fontAlgn="base" hangingPunct="0">
              <a:spcBef>
                <a:spcPct val="0"/>
              </a:spcBef>
              <a:spcAft>
                <a:spcPct val="0"/>
              </a:spcAft>
              <a:defRPr sz="25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43</a:t>
            </a:fld>
            <a:endParaRPr lang="en-US" sz="12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11007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0250"/>
            <a:ext cx="6511925" cy="3662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A26590-87BA-4DEC-8CB7-7231F3C8ED5C}" type="slidenum">
              <a:rPr lang="en-US">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48614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4</a:t>
            </a:fld>
            <a:endParaRPr lang="en-US"/>
          </a:p>
        </p:txBody>
      </p:sp>
    </p:spTree>
    <p:extLst>
      <p:ext uri="{BB962C8B-B14F-4D97-AF65-F5344CB8AC3E}">
        <p14:creationId xmlns:p14="http://schemas.microsoft.com/office/powerpoint/2010/main" val="374561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8447">
              <a:defRPr/>
            </a:pPr>
            <a:r>
              <a:rPr lang="en-US"/>
              <a:t>Stacy</a:t>
            </a:r>
          </a:p>
          <a:p>
            <a:endParaRPr lang="en-US" i="0"/>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800175" indent="-307758">
              <a:defRPr sz="2500">
                <a:solidFill>
                  <a:schemeClr val="tx1"/>
                </a:solidFill>
                <a:latin typeface="Calibri" charset="0"/>
                <a:ea typeface="ＭＳ Ｐゴシック" charset="0"/>
              </a:defRPr>
            </a:lvl2pPr>
            <a:lvl3pPr marL="1231038" indent="-246208">
              <a:defRPr sz="2500">
                <a:solidFill>
                  <a:schemeClr val="tx1"/>
                </a:solidFill>
                <a:latin typeface="Calibri" charset="0"/>
                <a:ea typeface="ＭＳ Ｐゴシック" charset="0"/>
              </a:defRPr>
            </a:lvl3pPr>
            <a:lvl4pPr marL="1723453" indent="-246208">
              <a:defRPr sz="2500">
                <a:solidFill>
                  <a:schemeClr val="tx1"/>
                </a:solidFill>
                <a:latin typeface="Calibri" charset="0"/>
                <a:ea typeface="ＭＳ Ｐゴシック" charset="0"/>
              </a:defRPr>
            </a:lvl4pPr>
            <a:lvl5pPr marL="2215868" indent="-246208">
              <a:defRPr sz="2500">
                <a:solidFill>
                  <a:schemeClr val="tx1"/>
                </a:solidFill>
                <a:latin typeface="Calibri" charset="0"/>
                <a:ea typeface="ＭＳ Ｐゴシック" charset="0"/>
              </a:defRPr>
            </a:lvl5pPr>
            <a:lvl6pPr marL="2708283" indent="-246208" eaLnBrk="0" fontAlgn="base" hangingPunct="0">
              <a:spcBef>
                <a:spcPct val="0"/>
              </a:spcBef>
              <a:spcAft>
                <a:spcPct val="0"/>
              </a:spcAft>
              <a:defRPr sz="2500">
                <a:solidFill>
                  <a:schemeClr val="tx1"/>
                </a:solidFill>
                <a:latin typeface="Calibri" charset="0"/>
                <a:ea typeface="ＭＳ Ｐゴシック" charset="0"/>
              </a:defRPr>
            </a:lvl6pPr>
            <a:lvl7pPr marL="3200698" indent="-246208" eaLnBrk="0" fontAlgn="base" hangingPunct="0">
              <a:spcBef>
                <a:spcPct val="0"/>
              </a:spcBef>
              <a:spcAft>
                <a:spcPct val="0"/>
              </a:spcAft>
              <a:defRPr sz="2500">
                <a:solidFill>
                  <a:schemeClr val="tx1"/>
                </a:solidFill>
                <a:latin typeface="Calibri" charset="0"/>
                <a:ea typeface="ＭＳ Ｐゴシック" charset="0"/>
              </a:defRPr>
            </a:lvl7pPr>
            <a:lvl8pPr marL="3693113" indent="-246208" eaLnBrk="0" fontAlgn="base" hangingPunct="0">
              <a:spcBef>
                <a:spcPct val="0"/>
              </a:spcBef>
              <a:spcAft>
                <a:spcPct val="0"/>
              </a:spcAft>
              <a:defRPr sz="2500">
                <a:solidFill>
                  <a:schemeClr val="tx1"/>
                </a:solidFill>
                <a:latin typeface="Calibri" charset="0"/>
                <a:ea typeface="ＭＳ Ｐゴシック" charset="0"/>
              </a:defRPr>
            </a:lvl8pPr>
            <a:lvl9pPr marL="4185529" indent="-246208" eaLnBrk="0" fontAlgn="base" hangingPunct="0">
              <a:spcBef>
                <a:spcPct val="0"/>
              </a:spcBef>
              <a:spcAft>
                <a:spcPct val="0"/>
              </a:spcAft>
              <a:defRPr sz="25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5</a:t>
            </a:fld>
            <a:endParaRPr lang="en-US" sz="12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5203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34" indent="-177834">
              <a:buFontTx/>
              <a:buChar char="-"/>
            </a:pPr>
            <a:r>
              <a:rPr lang="en-US">
                <a:latin typeface="Calibri" charset="0"/>
              </a:rPr>
              <a:t>Stacy</a:t>
            </a:r>
          </a:p>
          <a:p>
            <a:pPr marL="177834" indent="-177834">
              <a:buFontTx/>
              <a:buChar char="-"/>
            </a:pPr>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charset="0"/>
                <a:ea typeface="ＭＳ Ｐゴシック" charset="0"/>
                <a:cs typeface="ＭＳ Ｐゴシック" charset="0"/>
              </a:defRPr>
            </a:lvl1pPr>
            <a:lvl2pPr marL="800175" indent="-307758">
              <a:defRPr sz="2500">
                <a:solidFill>
                  <a:schemeClr val="tx1"/>
                </a:solidFill>
                <a:latin typeface="Calibri" charset="0"/>
                <a:ea typeface="ＭＳ Ｐゴシック" charset="0"/>
              </a:defRPr>
            </a:lvl2pPr>
            <a:lvl3pPr marL="1231038" indent="-246208">
              <a:defRPr sz="2500">
                <a:solidFill>
                  <a:schemeClr val="tx1"/>
                </a:solidFill>
                <a:latin typeface="Calibri" charset="0"/>
                <a:ea typeface="ＭＳ Ｐゴシック" charset="0"/>
              </a:defRPr>
            </a:lvl3pPr>
            <a:lvl4pPr marL="1723453" indent="-246208">
              <a:defRPr sz="2500">
                <a:solidFill>
                  <a:schemeClr val="tx1"/>
                </a:solidFill>
                <a:latin typeface="Calibri" charset="0"/>
                <a:ea typeface="ＭＳ Ｐゴシック" charset="0"/>
              </a:defRPr>
            </a:lvl4pPr>
            <a:lvl5pPr marL="2215868" indent="-246208">
              <a:defRPr sz="2500">
                <a:solidFill>
                  <a:schemeClr val="tx1"/>
                </a:solidFill>
                <a:latin typeface="Calibri" charset="0"/>
                <a:ea typeface="ＭＳ Ｐゴシック" charset="0"/>
              </a:defRPr>
            </a:lvl5pPr>
            <a:lvl6pPr marL="2708283" indent="-246208" eaLnBrk="0" fontAlgn="base" hangingPunct="0">
              <a:spcBef>
                <a:spcPct val="0"/>
              </a:spcBef>
              <a:spcAft>
                <a:spcPct val="0"/>
              </a:spcAft>
              <a:defRPr sz="2500">
                <a:solidFill>
                  <a:schemeClr val="tx1"/>
                </a:solidFill>
                <a:latin typeface="Calibri" charset="0"/>
                <a:ea typeface="ＭＳ Ｐゴシック" charset="0"/>
              </a:defRPr>
            </a:lvl6pPr>
            <a:lvl7pPr marL="3200698" indent="-246208" eaLnBrk="0" fontAlgn="base" hangingPunct="0">
              <a:spcBef>
                <a:spcPct val="0"/>
              </a:spcBef>
              <a:spcAft>
                <a:spcPct val="0"/>
              </a:spcAft>
              <a:defRPr sz="2500">
                <a:solidFill>
                  <a:schemeClr val="tx1"/>
                </a:solidFill>
                <a:latin typeface="Calibri" charset="0"/>
                <a:ea typeface="ＭＳ Ｐゴシック" charset="0"/>
              </a:defRPr>
            </a:lvl7pPr>
            <a:lvl8pPr marL="3693113" indent="-246208" eaLnBrk="0" fontAlgn="base" hangingPunct="0">
              <a:spcBef>
                <a:spcPct val="0"/>
              </a:spcBef>
              <a:spcAft>
                <a:spcPct val="0"/>
              </a:spcAft>
              <a:defRPr sz="2500">
                <a:solidFill>
                  <a:schemeClr val="tx1"/>
                </a:solidFill>
                <a:latin typeface="Calibri" charset="0"/>
                <a:ea typeface="ＭＳ Ｐゴシック" charset="0"/>
              </a:defRPr>
            </a:lvl8pPr>
            <a:lvl9pPr marL="4185529" indent="-246208" eaLnBrk="0" fontAlgn="base" hangingPunct="0">
              <a:spcBef>
                <a:spcPct val="0"/>
              </a:spcBef>
              <a:spcAft>
                <a:spcPct val="0"/>
              </a:spcAft>
              <a:defRPr sz="25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6</a:t>
            </a:fld>
            <a:endParaRPr lang="en-US" sz="12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5956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t>Mike A.</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7</a:t>
            </a:fld>
            <a:endParaRPr lang="en-US"/>
          </a:p>
        </p:txBody>
      </p:sp>
    </p:spTree>
    <p:extLst>
      <p:ext uri="{BB962C8B-B14F-4D97-AF65-F5344CB8AC3E}">
        <p14:creationId xmlns:p14="http://schemas.microsoft.com/office/powerpoint/2010/main" val="165730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 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8EB148-ED04-4947-A9B6-19109EE1FB88}" type="slidenum">
              <a:rPr kumimoji="0" lang="en-US" sz="1200" b="0" i="0" u="none" strike="noStrike" kern="1200" cap="none" spc="0" normalizeH="0" baseline="0" noProof="0" smtClean="0">
                <a:ln>
                  <a:noFill/>
                </a:ln>
                <a:solidFill>
                  <a:prstClr val="black"/>
                </a:solidFill>
                <a:effectLst/>
                <a:uLnTx/>
                <a:uFillTx/>
                <a:latin typeface="Calibri" charset="0"/>
                <a:ea typeface="Arial Unicode MS" panose="020B0604020202020204"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charset="0"/>
              <a:ea typeface="Arial Unicode MS" panose="020B0604020202020204" pitchFamily="34" charset="-128"/>
              <a:cs typeface="Arial" charset="0"/>
            </a:endParaRPr>
          </a:p>
        </p:txBody>
      </p:sp>
    </p:spTree>
    <p:extLst>
      <p:ext uri="{BB962C8B-B14F-4D97-AF65-F5344CB8AC3E}">
        <p14:creationId xmlns:p14="http://schemas.microsoft.com/office/powerpoint/2010/main" val="51405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11</a:t>
            </a:fld>
            <a:endParaRPr lang="en-US" sz="12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70603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A5CA78-9790-4CBA-B0C6-9D46C09A4B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
          <a:stretch/>
        </p:blipFill>
        <p:spPr>
          <a:xfrm>
            <a:off x="-3622" y="2331744"/>
            <a:ext cx="9144000" cy="2811756"/>
          </a:xfrm>
          <a:prstGeom prst="rect">
            <a:avLst/>
          </a:prstGeom>
        </p:spPr>
      </p:pic>
      <p:pic>
        <p:nvPicPr>
          <p:cNvPr id="21" name="Graphic 20">
            <a:extLst>
              <a:ext uri="{FF2B5EF4-FFF2-40B4-BE49-F238E27FC236}">
                <a16:creationId xmlns:a16="http://schemas.microsoft.com/office/drawing/2014/main" id="{7BFF61F5-3CCE-4646-B503-A631792BC8B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44" y="2199530"/>
            <a:ext cx="9151244" cy="1385586"/>
          </a:xfrm>
          <a:prstGeom prst="rect">
            <a:avLst/>
          </a:prstGeom>
        </p:spPr>
      </p:pic>
      <p:sp>
        <p:nvSpPr>
          <p:cNvPr id="7" name="Snip Single Corner Rectangle 9"/>
          <p:cNvSpPr/>
          <p:nvPr/>
        </p:nvSpPr>
        <p:spPr>
          <a:xfrm>
            <a:off x="-17270" y="1185443"/>
            <a:ext cx="9161270" cy="1212783"/>
          </a:xfrm>
          <a:prstGeom prst="rect">
            <a:avLst/>
          </a:prstGeom>
          <a:solidFill>
            <a:srgbClr val="02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4974F4B-A3C4-4903-8B0C-C726394A59CC}"/>
              </a:ext>
            </a:extLst>
          </p:cNvPr>
          <p:cNvSpPr txBox="1"/>
          <p:nvPr userDrawn="1"/>
        </p:nvSpPr>
        <p:spPr>
          <a:xfrm>
            <a:off x="7835619" y="1645743"/>
            <a:ext cx="2033517" cy="1477328"/>
          </a:xfrm>
          <a:prstGeom prst="rect">
            <a:avLst/>
          </a:prstGeom>
          <a:noFill/>
        </p:spPr>
        <p:txBody>
          <a:bodyPr wrap="square" rtlCol="0">
            <a:spAutoFit/>
          </a:bodyPr>
          <a:lstStyle/>
          <a:p>
            <a:r>
              <a:rPr lang="en-US" sz="9000" b="1">
                <a:solidFill>
                  <a:srgbClr val="EAAA00">
                    <a:alpha val="70000"/>
                  </a:srgbClr>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1283553">
            <a:off x="-350069" y="512156"/>
            <a:ext cx="10266545" cy="5346889"/>
          </a:xfrm>
          <a:prstGeom prst="rect">
            <a:avLst/>
          </a:prstGeom>
        </p:spPr>
      </p:pic>
      <p:pic>
        <p:nvPicPr>
          <p:cNvPr id="3" name="Picture 2">
            <a:extLst>
              <a:ext uri="{FF2B5EF4-FFF2-40B4-BE49-F238E27FC236}">
                <a16:creationId xmlns:a16="http://schemas.microsoft.com/office/drawing/2014/main" id="{1FDF294A-5DA4-4F67-B9A3-0F1E31F5384E}"/>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31912" y="178202"/>
            <a:ext cx="2802835" cy="886106"/>
          </a:xfrm>
          <a:prstGeom prst="rect">
            <a:avLst/>
          </a:prstGeom>
        </p:spPr>
      </p:pic>
    </p:spTree>
    <p:extLst>
      <p:ext uri="{BB962C8B-B14F-4D97-AF65-F5344CB8AC3E}">
        <p14:creationId xmlns:p14="http://schemas.microsoft.com/office/powerpoint/2010/main" val="164528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rey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845"/>
            <a:ext cx="9144000" cy="400895"/>
          </a:xfrm>
          <a:prstGeom prst="rect">
            <a:avLst/>
          </a:prstGeom>
          <a:solidFill>
            <a:srgbClr val="ACA39A"/>
          </a:solidFill>
        </p:spPr>
        <p:txBody>
          <a:bodyPr anchor="ctr">
            <a:noAutofit/>
          </a:bodyPr>
          <a:lstStyle>
            <a:lvl1pPr marL="342900">
              <a:defRPr sz="21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28650" y="790883"/>
            <a:ext cx="7886700" cy="3605981"/>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07017A8-60AC-4096-9463-8D7F8FE1CD16}"/>
              </a:ext>
            </a:extLst>
          </p:cNvPr>
          <p:cNvSpPr>
            <a:spLocks noGrp="1"/>
          </p:cNvSpPr>
          <p:nvPr>
            <p:ph type="sldNum" sz="quarter" idx="12"/>
          </p:nvPr>
        </p:nvSpPr>
        <p:spPr>
          <a:xfrm>
            <a:off x="6924875" y="4767265"/>
            <a:ext cx="2057400" cy="273844"/>
          </a:xfrm>
          <a:prstGeom prst="rect">
            <a:avLst/>
          </a:prstGeom>
        </p:spPr>
        <p:txBody>
          <a:bodyPr/>
          <a:lstStyle>
            <a:lvl1pPr algn="r">
              <a:defRPr sz="1000">
                <a:solidFill>
                  <a:schemeClr val="tx1">
                    <a:lumMod val="65000"/>
                    <a:lumOff val="35000"/>
                  </a:schemeClr>
                </a:solidFill>
              </a:defRPr>
            </a:lvl1pPr>
          </a:lstStyle>
          <a:p>
            <a:fld id="{66469543-EFA7-49FE-9FBA-0A7EAC2E5F01}" type="slidenum">
              <a:rPr lang="en-US" smtClean="0"/>
              <a:pPr/>
              <a:t>‹#›</a:t>
            </a:fld>
            <a:endParaRPr lang="en-US"/>
          </a:p>
        </p:txBody>
      </p:sp>
    </p:spTree>
    <p:extLst>
      <p:ext uri="{BB962C8B-B14F-4D97-AF65-F5344CB8AC3E}">
        <p14:creationId xmlns:p14="http://schemas.microsoft.com/office/powerpoint/2010/main" val="118938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 Title and Doub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845"/>
            <a:ext cx="9144000" cy="400895"/>
          </a:xfrm>
          <a:prstGeom prst="rect">
            <a:avLst/>
          </a:prstGeom>
          <a:solidFill>
            <a:srgbClr val="ACA39A"/>
          </a:solidFill>
        </p:spPr>
        <p:txBody>
          <a:bodyPr anchor="ctr">
            <a:noAutofit/>
          </a:bodyPr>
          <a:lstStyle>
            <a:lvl1pPr marL="342900">
              <a:defRPr sz="21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Slide Number Placeholder 5">
            <a:extLst>
              <a:ext uri="{FF2B5EF4-FFF2-40B4-BE49-F238E27FC236}">
                <a16:creationId xmlns:a16="http://schemas.microsoft.com/office/drawing/2014/main" id="{407017A8-60AC-4096-9463-8D7F8FE1CD16}"/>
              </a:ext>
            </a:extLst>
          </p:cNvPr>
          <p:cNvSpPr>
            <a:spLocks noGrp="1"/>
          </p:cNvSpPr>
          <p:nvPr>
            <p:ph type="sldNum" sz="quarter" idx="12"/>
          </p:nvPr>
        </p:nvSpPr>
        <p:spPr>
          <a:xfrm>
            <a:off x="6924875" y="4767265"/>
            <a:ext cx="2057400" cy="273844"/>
          </a:xfrm>
          <a:prstGeom prst="rect">
            <a:avLst/>
          </a:prstGeom>
        </p:spPr>
        <p:txBody>
          <a:bodyPr/>
          <a:lstStyle>
            <a:lvl1pPr algn="r">
              <a:defRPr sz="1000">
                <a:solidFill>
                  <a:schemeClr val="tx1">
                    <a:lumMod val="65000"/>
                    <a:lumOff val="35000"/>
                  </a:schemeClr>
                </a:solidFill>
              </a:defRPr>
            </a:lvl1pPr>
          </a:lstStyle>
          <a:p>
            <a:fld id="{66469543-EFA7-49FE-9FBA-0A7EAC2E5F01}" type="slidenum">
              <a:rPr lang="en-US" smtClean="0"/>
              <a:pPr/>
              <a:t>‹#›</a:t>
            </a:fld>
            <a:endParaRPr lang="en-US"/>
          </a:p>
        </p:txBody>
      </p:sp>
      <p:sp>
        <p:nvSpPr>
          <p:cNvPr id="5" name="Content Placeholder 2">
            <a:extLst>
              <a:ext uri="{FF2B5EF4-FFF2-40B4-BE49-F238E27FC236}">
                <a16:creationId xmlns:a16="http://schemas.microsoft.com/office/drawing/2014/main" id="{121D8DBE-1B49-4CE5-BBDE-EAB7B384632F}"/>
              </a:ext>
            </a:extLst>
          </p:cNvPr>
          <p:cNvSpPr>
            <a:spLocks noGrp="1"/>
          </p:cNvSpPr>
          <p:nvPr>
            <p:ph sz="half" idx="1"/>
          </p:nvPr>
        </p:nvSpPr>
        <p:spPr>
          <a:xfrm>
            <a:off x="628650" y="940594"/>
            <a:ext cx="3867150" cy="326231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56696BBA-F864-4360-839B-B6C1ABDE4C8E}"/>
              </a:ext>
            </a:extLst>
          </p:cNvPr>
          <p:cNvSpPr>
            <a:spLocks noGrp="1"/>
          </p:cNvSpPr>
          <p:nvPr>
            <p:ph sz="half" idx="2"/>
          </p:nvPr>
        </p:nvSpPr>
        <p:spPr>
          <a:xfrm>
            <a:off x="4648200" y="940594"/>
            <a:ext cx="3867150" cy="326231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426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Dark">
    <p:spTree>
      <p:nvGrpSpPr>
        <p:cNvPr id="1" name=""/>
        <p:cNvGrpSpPr/>
        <p:nvPr/>
      </p:nvGrpSpPr>
      <p:grpSpPr>
        <a:xfrm>
          <a:off x="0" y="0"/>
          <a:ext cx="0" cy="0"/>
          <a:chOff x="0" y="0"/>
          <a:chExt cx="0" cy="0"/>
        </a:xfrm>
      </p:grpSpPr>
      <p:sp>
        <p:nvSpPr>
          <p:cNvPr id="173" name="Rectangle 172">
            <a:extLst>
              <a:ext uri="{FF2B5EF4-FFF2-40B4-BE49-F238E27FC236}">
                <a16:creationId xmlns:a16="http://schemas.microsoft.com/office/drawing/2014/main" id="{149C10AE-03C2-409C-ACA9-3CA98D74812B}"/>
              </a:ext>
            </a:extLst>
          </p:cNvPr>
          <p:cNvSpPr/>
          <p:nvPr userDrawn="1"/>
        </p:nvSpPr>
        <p:spPr>
          <a:xfrm>
            <a:off x="0" y="1"/>
            <a:ext cx="9144000" cy="5143499"/>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6" name="Picture Placeholder 145">
            <a:extLst>
              <a:ext uri="{FF2B5EF4-FFF2-40B4-BE49-F238E27FC236}">
                <a16:creationId xmlns:a16="http://schemas.microsoft.com/office/drawing/2014/main" id="{140DCBE5-B6BB-4FF1-B323-ACADA218EEF9}"/>
              </a:ext>
            </a:extLst>
          </p:cNvPr>
          <p:cNvSpPr>
            <a:spLocks noGrp="1"/>
          </p:cNvSpPr>
          <p:nvPr>
            <p:ph type="pic" sz="quarter" idx="13"/>
          </p:nvPr>
        </p:nvSpPr>
        <p:spPr>
          <a:xfrm>
            <a:off x="460435" y="0"/>
            <a:ext cx="2911151" cy="5143500"/>
          </a:xfrm>
          <a:prstGeom prst="rect">
            <a:avLst/>
          </a:prstGeom>
          <a:solidFill>
            <a:schemeClr val="bg1">
              <a:lumMod val="95000"/>
            </a:schemeClr>
          </a:solidFill>
          <a:ln>
            <a:noFill/>
          </a:ln>
        </p:spPr>
        <p:txBody>
          <a:bodyPr wrap="square" bIns="1737360" anchor="ctr" anchorCtr="0">
            <a:noAutofit/>
          </a:bodyPr>
          <a:lstStyle>
            <a:lvl1pPr marL="0" indent="0" algn="ctr">
              <a:buNone/>
              <a:defRPr/>
            </a:lvl1pPr>
          </a:lstStyle>
          <a:p>
            <a:r>
              <a:rPr lang="en-US"/>
              <a:t>Click icon to add picture</a:t>
            </a:r>
          </a:p>
        </p:txBody>
      </p:sp>
      <p:sp>
        <p:nvSpPr>
          <p:cNvPr id="140" name="Freeform: Shape 139">
            <a:extLst>
              <a:ext uri="{FF2B5EF4-FFF2-40B4-BE49-F238E27FC236}">
                <a16:creationId xmlns:a16="http://schemas.microsoft.com/office/drawing/2014/main" id="{580E45B2-4B7E-46C3-AA8D-FA0AED5B0E51}"/>
              </a:ext>
            </a:extLst>
          </p:cNvPr>
          <p:cNvSpPr/>
          <p:nvPr userDrawn="1"/>
        </p:nvSpPr>
        <p:spPr>
          <a:xfrm>
            <a:off x="0" y="1"/>
            <a:ext cx="7895551" cy="5138102"/>
          </a:xfrm>
          <a:custGeom>
            <a:avLst/>
            <a:gdLst>
              <a:gd name="connsiteX0" fmla="*/ 0 w 7221787"/>
              <a:gd name="connsiteY0" fmla="*/ 0 h 4699644"/>
              <a:gd name="connsiteX1" fmla="*/ 0 w 7221787"/>
              <a:gd name="connsiteY1" fmla="*/ 3272345 h 4699644"/>
              <a:gd name="connsiteX2" fmla="*/ 1427300 w 7221787"/>
              <a:gd name="connsiteY2" fmla="*/ 4699645 h 4699644"/>
              <a:gd name="connsiteX3" fmla="*/ 7221787 w 7221787"/>
              <a:gd name="connsiteY3" fmla="*/ 4699645 h 4699644"/>
              <a:gd name="connsiteX4" fmla="*/ 2522143 w 7221787"/>
              <a:gd name="connsiteY4" fmla="*/ 0 h 469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787" h="4699644">
                <a:moveTo>
                  <a:pt x="0" y="0"/>
                </a:moveTo>
                <a:lnTo>
                  <a:pt x="0" y="3272345"/>
                </a:lnTo>
                <a:lnTo>
                  <a:pt x="1427300" y="4699645"/>
                </a:lnTo>
                <a:lnTo>
                  <a:pt x="7221787" y="4699645"/>
                </a:lnTo>
                <a:lnTo>
                  <a:pt x="2522143" y="0"/>
                </a:lnTo>
                <a:close/>
              </a:path>
            </a:pathLst>
          </a:custGeom>
          <a:noFill/>
          <a:ln w="5799" cap="flat">
            <a:noFill/>
            <a:prstDash val="solid"/>
            <a:miter/>
          </a:ln>
        </p:spPr>
        <p:txBody>
          <a:bodyPr rtlCol="0" anchor="ctr"/>
          <a:lstStyle/>
          <a:p>
            <a:endParaRPr lang="en-US" sz="1013"/>
          </a:p>
        </p:txBody>
      </p:sp>
      <p:sp>
        <p:nvSpPr>
          <p:cNvPr id="2" name="Title 1">
            <a:extLst>
              <a:ext uri="{FF2B5EF4-FFF2-40B4-BE49-F238E27FC236}">
                <a16:creationId xmlns:a16="http://schemas.microsoft.com/office/drawing/2014/main" id="{20D7C6E8-2E4E-4E0E-8C17-0E2DAD254D42}"/>
              </a:ext>
            </a:extLst>
          </p:cNvPr>
          <p:cNvSpPr>
            <a:spLocks noGrp="1"/>
          </p:cNvSpPr>
          <p:nvPr>
            <p:ph type="ctrTitle"/>
          </p:nvPr>
        </p:nvSpPr>
        <p:spPr>
          <a:xfrm>
            <a:off x="3771856" y="1266734"/>
            <a:ext cx="4967692" cy="1452863"/>
          </a:xfrm>
        </p:spPr>
        <p:txBody>
          <a:bodyPr lIns="0" tIns="0" rIns="0" bIns="0" anchor="b" anchorCtr="0">
            <a:normAutofit/>
          </a:bodyPr>
          <a:lstStyle>
            <a:lvl1pPr algn="l">
              <a:defRPr sz="36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9884E51-709A-48A0-89EF-DDACB30EDD26}"/>
              </a:ext>
            </a:extLst>
          </p:cNvPr>
          <p:cNvSpPr>
            <a:spLocks noGrp="1"/>
          </p:cNvSpPr>
          <p:nvPr>
            <p:ph type="subTitle" idx="1" hasCustomPrompt="1"/>
          </p:nvPr>
        </p:nvSpPr>
        <p:spPr>
          <a:xfrm>
            <a:off x="3771856" y="3371641"/>
            <a:ext cx="2911151" cy="411341"/>
          </a:xfrm>
          <a:noFill/>
        </p:spPr>
        <p:txBody>
          <a:bodyPr lIns="0" tIns="0" rIns="0" bIns="0">
            <a:noAutofit/>
          </a:bodyPr>
          <a:lstStyle>
            <a:lvl1pPr marL="0" indent="0" algn="l">
              <a:spcBef>
                <a:spcPts val="0"/>
              </a:spcBef>
              <a:buFont typeface="Arial" panose="020B0604020202020204" pitchFamily="34" charset="0"/>
              <a:buNone/>
              <a:defRPr sz="105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Name</a:t>
            </a:r>
            <a:br>
              <a:rPr lang="en-US"/>
            </a:br>
            <a:r>
              <a:rPr lang="en-US"/>
              <a:t>Title</a:t>
            </a:r>
          </a:p>
        </p:txBody>
      </p:sp>
      <p:sp>
        <p:nvSpPr>
          <p:cNvPr id="169" name="Text Placeholder 168">
            <a:extLst>
              <a:ext uri="{FF2B5EF4-FFF2-40B4-BE49-F238E27FC236}">
                <a16:creationId xmlns:a16="http://schemas.microsoft.com/office/drawing/2014/main" id="{173B0C6C-B1CC-4DB2-93A5-1FABA784289D}"/>
              </a:ext>
            </a:extLst>
          </p:cNvPr>
          <p:cNvSpPr>
            <a:spLocks noGrp="1"/>
          </p:cNvSpPr>
          <p:nvPr>
            <p:ph type="body" sz="quarter" idx="17" hasCustomPrompt="1"/>
          </p:nvPr>
        </p:nvSpPr>
        <p:spPr>
          <a:xfrm>
            <a:off x="3780538" y="3842343"/>
            <a:ext cx="2902469" cy="411341"/>
          </a:xfrm>
          <a:noFill/>
        </p:spPr>
        <p:txBody>
          <a:bodyPr vert="horz" lIns="0" tIns="0" rIns="0" bIns="0" rtlCol="0">
            <a:noAutofit/>
          </a:bodyPr>
          <a:lstStyle>
            <a:lvl1pPr marL="0" indent="0" algn="l">
              <a:buNone/>
              <a:defRPr lang="en-US" sz="1050" b="0" smtClean="0">
                <a:solidFill>
                  <a:schemeClr val="bg1"/>
                </a:solidFill>
              </a:defRPr>
            </a:lvl1pPr>
            <a:lvl2pPr>
              <a:defRPr lang="en-US" sz="1500" smtClean="0"/>
            </a:lvl2pPr>
            <a:lvl3pPr>
              <a:defRPr lang="en-US" sz="1350" smtClean="0"/>
            </a:lvl3pPr>
            <a:lvl4pPr>
              <a:defRPr lang="en-US" sz="1200" smtClean="0"/>
            </a:lvl4pPr>
            <a:lvl5pPr>
              <a:defRPr lang="en-US" sz="1200"/>
            </a:lvl5pPr>
          </a:lstStyle>
          <a:p>
            <a:pPr marL="171450" lvl="0" indent="-171450">
              <a:spcBef>
                <a:spcPts val="0"/>
              </a:spcBef>
            </a:pPr>
            <a:r>
              <a:rPr lang="en-US"/>
              <a:t>Date</a:t>
            </a:r>
          </a:p>
        </p:txBody>
      </p:sp>
      <p:sp>
        <p:nvSpPr>
          <p:cNvPr id="170" name="Rectangle 169">
            <a:extLst>
              <a:ext uri="{FF2B5EF4-FFF2-40B4-BE49-F238E27FC236}">
                <a16:creationId xmlns:a16="http://schemas.microsoft.com/office/drawing/2014/main" id="{CE4ADB40-63BB-40B2-8769-19711E8D7B6A}"/>
              </a:ext>
            </a:extLst>
          </p:cNvPr>
          <p:cNvSpPr/>
          <p:nvPr userDrawn="1"/>
        </p:nvSpPr>
        <p:spPr>
          <a:xfrm>
            <a:off x="410862" y="0"/>
            <a:ext cx="55984" cy="51381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5" name="Text Placeholder 174">
            <a:extLst>
              <a:ext uri="{FF2B5EF4-FFF2-40B4-BE49-F238E27FC236}">
                <a16:creationId xmlns:a16="http://schemas.microsoft.com/office/drawing/2014/main" id="{552F4B9F-9A76-4258-93AF-566E1E329B08}"/>
              </a:ext>
            </a:extLst>
          </p:cNvPr>
          <p:cNvSpPr>
            <a:spLocks noGrp="1"/>
          </p:cNvSpPr>
          <p:nvPr>
            <p:ph type="body" sz="quarter" idx="18"/>
          </p:nvPr>
        </p:nvSpPr>
        <p:spPr>
          <a:xfrm>
            <a:off x="3771496" y="2775943"/>
            <a:ext cx="4967692" cy="539354"/>
          </a:xfrm>
        </p:spPr>
        <p:txBody>
          <a:bodyPr lIns="0" rIns="0" bIns="0">
            <a:normAutofit/>
          </a:bodyPr>
          <a:lstStyle>
            <a:lvl1pPr marL="0" indent="0">
              <a:buNone/>
              <a:defRPr sz="1600" b="0">
                <a:solidFill>
                  <a:schemeClr val="accent1"/>
                </a:solidFill>
              </a:defRPr>
            </a:lvl1pPr>
            <a:lvl2pPr marL="342900" indent="0">
              <a:buNone/>
              <a:defRPr b="0">
                <a:solidFill>
                  <a:schemeClr val="accent1"/>
                </a:solidFill>
              </a:defRPr>
            </a:lvl2pPr>
            <a:lvl3pPr marL="685800" indent="0">
              <a:buNone/>
              <a:defRPr b="0">
                <a:solidFill>
                  <a:schemeClr val="accent1"/>
                </a:solidFill>
              </a:defRPr>
            </a:lvl3pPr>
            <a:lvl4pPr marL="1028700" indent="0">
              <a:buNone/>
              <a:defRPr b="0">
                <a:solidFill>
                  <a:schemeClr val="accent1"/>
                </a:solidFill>
              </a:defRPr>
            </a:lvl4pPr>
            <a:lvl5pPr marL="1371600" indent="0">
              <a:buNone/>
              <a:defRPr b="0">
                <a:solidFill>
                  <a:schemeClr val="accent1"/>
                </a:solidFill>
              </a:defRPr>
            </a:lvl5pPr>
          </a:lstStyle>
          <a:p>
            <a:pPr lvl="0"/>
            <a:r>
              <a:rPr lang="en-US"/>
              <a:t>Edit Master text styles</a:t>
            </a:r>
          </a:p>
        </p:txBody>
      </p:sp>
    </p:spTree>
    <p:extLst>
      <p:ext uri="{BB962C8B-B14F-4D97-AF65-F5344CB8AC3E}">
        <p14:creationId xmlns:p14="http://schemas.microsoft.com/office/powerpoint/2010/main" val="111662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spTree>
      <p:nvGrpSpPr>
        <p:cNvPr id="1" name=""/>
        <p:cNvGrpSpPr/>
        <p:nvPr/>
      </p:nvGrpSpPr>
      <p:grpSpPr>
        <a:xfrm>
          <a:off x="0" y="0"/>
          <a:ext cx="0" cy="0"/>
          <a:chOff x="0" y="0"/>
          <a:chExt cx="0" cy="0"/>
        </a:xfrm>
      </p:grpSpPr>
      <p:sp>
        <p:nvSpPr>
          <p:cNvPr id="146" name="Picture Placeholder 145">
            <a:extLst>
              <a:ext uri="{FF2B5EF4-FFF2-40B4-BE49-F238E27FC236}">
                <a16:creationId xmlns:a16="http://schemas.microsoft.com/office/drawing/2014/main" id="{140DCBE5-B6BB-4FF1-B323-ACADA218EEF9}"/>
              </a:ext>
            </a:extLst>
          </p:cNvPr>
          <p:cNvSpPr>
            <a:spLocks noGrp="1"/>
          </p:cNvSpPr>
          <p:nvPr>
            <p:ph type="pic" sz="quarter" idx="13"/>
          </p:nvPr>
        </p:nvSpPr>
        <p:spPr>
          <a:xfrm>
            <a:off x="460435" y="0"/>
            <a:ext cx="2911151" cy="5143500"/>
          </a:xfrm>
          <a:prstGeom prst="rect">
            <a:avLst/>
          </a:prstGeom>
          <a:solidFill>
            <a:schemeClr val="bg1">
              <a:lumMod val="95000"/>
            </a:schemeClr>
          </a:solidFill>
          <a:ln>
            <a:noFill/>
          </a:ln>
        </p:spPr>
        <p:txBody>
          <a:bodyPr wrap="square" bIns="1737360" anchor="ctr" anchorCtr="0">
            <a:noAutofit/>
          </a:bodyPr>
          <a:lstStyle>
            <a:lvl1pPr marL="0" indent="0" algn="ctr">
              <a:buNone/>
              <a:defRPr/>
            </a:lvl1pPr>
          </a:lstStyle>
          <a:p>
            <a:r>
              <a:rPr lang="en-US"/>
              <a:t>Click icon to add picture</a:t>
            </a:r>
          </a:p>
        </p:txBody>
      </p:sp>
      <p:sp>
        <p:nvSpPr>
          <p:cNvPr id="140" name="Freeform: Shape 139">
            <a:extLst>
              <a:ext uri="{FF2B5EF4-FFF2-40B4-BE49-F238E27FC236}">
                <a16:creationId xmlns:a16="http://schemas.microsoft.com/office/drawing/2014/main" id="{580E45B2-4B7E-46C3-AA8D-FA0AED5B0E51}"/>
              </a:ext>
            </a:extLst>
          </p:cNvPr>
          <p:cNvSpPr/>
          <p:nvPr userDrawn="1"/>
        </p:nvSpPr>
        <p:spPr>
          <a:xfrm>
            <a:off x="0" y="1"/>
            <a:ext cx="7895551" cy="5138102"/>
          </a:xfrm>
          <a:custGeom>
            <a:avLst/>
            <a:gdLst>
              <a:gd name="connsiteX0" fmla="*/ 0 w 7221787"/>
              <a:gd name="connsiteY0" fmla="*/ 0 h 4699644"/>
              <a:gd name="connsiteX1" fmla="*/ 0 w 7221787"/>
              <a:gd name="connsiteY1" fmla="*/ 3272345 h 4699644"/>
              <a:gd name="connsiteX2" fmla="*/ 1427300 w 7221787"/>
              <a:gd name="connsiteY2" fmla="*/ 4699645 h 4699644"/>
              <a:gd name="connsiteX3" fmla="*/ 7221787 w 7221787"/>
              <a:gd name="connsiteY3" fmla="*/ 4699645 h 4699644"/>
              <a:gd name="connsiteX4" fmla="*/ 2522143 w 7221787"/>
              <a:gd name="connsiteY4" fmla="*/ 0 h 469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1787" h="4699644">
                <a:moveTo>
                  <a:pt x="0" y="0"/>
                </a:moveTo>
                <a:lnTo>
                  <a:pt x="0" y="3272345"/>
                </a:lnTo>
                <a:lnTo>
                  <a:pt x="1427300" y="4699645"/>
                </a:lnTo>
                <a:lnTo>
                  <a:pt x="7221787" y="4699645"/>
                </a:lnTo>
                <a:lnTo>
                  <a:pt x="2522143" y="0"/>
                </a:lnTo>
                <a:close/>
              </a:path>
            </a:pathLst>
          </a:custGeom>
          <a:noFill/>
          <a:ln w="5799" cap="flat">
            <a:noFill/>
            <a:prstDash val="solid"/>
            <a:miter/>
          </a:ln>
        </p:spPr>
        <p:txBody>
          <a:bodyPr rtlCol="0" anchor="ctr"/>
          <a:lstStyle/>
          <a:p>
            <a:endParaRPr lang="en-US" sz="1013"/>
          </a:p>
        </p:txBody>
      </p:sp>
      <p:sp>
        <p:nvSpPr>
          <p:cNvPr id="2" name="Title 1">
            <a:extLst>
              <a:ext uri="{FF2B5EF4-FFF2-40B4-BE49-F238E27FC236}">
                <a16:creationId xmlns:a16="http://schemas.microsoft.com/office/drawing/2014/main" id="{20D7C6E8-2E4E-4E0E-8C17-0E2DAD254D42}"/>
              </a:ext>
            </a:extLst>
          </p:cNvPr>
          <p:cNvSpPr>
            <a:spLocks noGrp="1"/>
          </p:cNvSpPr>
          <p:nvPr>
            <p:ph type="ctrTitle"/>
          </p:nvPr>
        </p:nvSpPr>
        <p:spPr>
          <a:xfrm>
            <a:off x="3771856" y="1266734"/>
            <a:ext cx="4967692" cy="1452863"/>
          </a:xfrm>
        </p:spPr>
        <p:txBody>
          <a:bodyPr lIns="0" tIns="0" rIns="0" bIns="0" anchor="b" anchorCtr="0">
            <a:normAutofit/>
          </a:bodyPr>
          <a:lstStyle>
            <a:lvl1pPr algn="l">
              <a:defRPr sz="3600"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49884E51-709A-48A0-89EF-DDACB30EDD26}"/>
              </a:ext>
            </a:extLst>
          </p:cNvPr>
          <p:cNvSpPr>
            <a:spLocks noGrp="1"/>
          </p:cNvSpPr>
          <p:nvPr>
            <p:ph type="subTitle" idx="1" hasCustomPrompt="1"/>
          </p:nvPr>
        </p:nvSpPr>
        <p:spPr>
          <a:xfrm>
            <a:off x="3771856" y="3371641"/>
            <a:ext cx="2911151" cy="411341"/>
          </a:xfrm>
          <a:noFill/>
        </p:spPr>
        <p:txBody>
          <a:bodyPr lIns="0" tIns="0" rIns="0" bIns="0">
            <a:noAutofit/>
          </a:bodyPr>
          <a:lstStyle>
            <a:lvl1pPr marL="0" indent="0" algn="l">
              <a:spcBef>
                <a:spcPts val="0"/>
              </a:spcBef>
              <a:buFont typeface="Arial" panose="020B0604020202020204" pitchFamily="34" charset="0"/>
              <a:buNone/>
              <a:defRPr sz="10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Name</a:t>
            </a:r>
            <a:br>
              <a:rPr lang="en-US"/>
            </a:br>
            <a:r>
              <a:rPr lang="en-US"/>
              <a:t>Title</a:t>
            </a:r>
          </a:p>
        </p:txBody>
      </p:sp>
      <p:sp>
        <p:nvSpPr>
          <p:cNvPr id="169" name="Text Placeholder 168">
            <a:extLst>
              <a:ext uri="{FF2B5EF4-FFF2-40B4-BE49-F238E27FC236}">
                <a16:creationId xmlns:a16="http://schemas.microsoft.com/office/drawing/2014/main" id="{173B0C6C-B1CC-4DB2-93A5-1FABA784289D}"/>
              </a:ext>
            </a:extLst>
          </p:cNvPr>
          <p:cNvSpPr>
            <a:spLocks noGrp="1"/>
          </p:cNvSpPr>
          <p:nvPr>
            <p:ph type="body" sz="quarter" idx="17" hasCustomPrompt="1"/>
          </p:nvPr>
        </p:nvSpPr>
        <p:spPr>
          <a:xfrm>
            <a:off x="3780538" y="3842343"/>
            <a:ext cx="2902469" cy="411341"/>
          </a:xfrm>
          <a:noFill/>
        </p:spPr>
        <p:txBody>
          <a:bodyPr vert="horz" lIns="0" tIns="0" rIns="0" bIns="0" rtlCol="0">
            <a:noAutofit/>
          </a:bodyPr>
          <a:lstStyle>
            <a:lvl1pPr marL="0" indent="0" algn="l">
              <a:buNone/>
              <a:defRPr lang="en-US" sz="1050" b="0" smtClean="0">
                <a:solidFill>
                  <a:schemeClr val="tx1"/>
                </a:solidFill>
              </a:defRPr>
            </a:lvl1pPr>
            <a:lvl2pPr>
              <a:defRPr lang="en-US" sz="1500" smtClean="0"/>
            </a:lvl2pPr>
            <a:lvl3pPr>
              <a:defRPr lang="en-US" sz="1350" smtClean="0"/>
            </a:lvl3pPr>
            <a:lvl4pPr>
              <a:defRPr lang="en-US" sz="1200" smtClean="0"/>
            </a:lvl4pPr>
            <a:lvl5pPr>
              <a:defRPr lang="en-US" sz="1200"/>
            </a:lvl5pPr>
          </a:lstStyle>
          <a:p>
            <a:pPr marL="171450" lvl="0" indent="-171450">
              <a:spcBef>
                <a:spcPts val="0"/>
              </a:spcBef>
            </a:pPr>
            <a:r>
              <a:rPr lang="en-US"/>
              <a:t>Date</a:t>
            </a:r>
          </a:p>
        </p:txBody>
      </p:sp>
      <p:sp>
        <p:nvSpPr>
          <p:cNvPr id="170" name="Rectangle 169">
            <a:extLst>
              <a:ext uri="{FF2B5EF4-FFF2-40B4-BE49-F238E27FC236}">
                <a16:creationId xmlns:a16="http://schemas.microsoft.com/office/drawing/2014/main" id="{CE4ADB40-63BB-40B2-8769-19711E8D7B6A}"/>
              </a:ext>
            </a:extLst>
          </p:cNvPr>
          <p:cNvSpPr/>
          <p:nvPr userDrawn="1"/>
        </p:nvSpPr>
        <p:spPr>
          <a:xfrm>
            <a:off x="410862" y="0"/>
            <a:ext cx="55984" cy="51381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5" name="Text Placeholder 174">
            <a:extLst>
              <a:ext uri="{FF2B5EF4-FFF2-40B4-BE49-F238E27FC236}">
                <a16:creationId xmlns:a16="http://schemas.microsoft.com/office/drawing/2014/main" id="{552F4B9F-9A76-4258-93AF-566E1E329B08}"/>
              </a:ext>
            </a:extLst>
          </p:cNvPr>
          <p:cNvSpPr>
            <a:spLocks noGrp="1"/>
          </p:cNvSpPr>
          <p:nvPr>
            <p:ph type="body" sz="quarter" idx="18"/>
          </p:nvPr>
        </p:nvSpPr>
        <p:spPr>
          <a:xfrm>
            <a:off x="3771496" y="2775943"/>
            <a:ext cx="4967692" cy="539354"/>
          </a:xfrm>
        </p:spPr>
        <p:txBody>
          <a:bodyPr lIns="0" rIns="0" bIns="0">
            <a:normAutofit/>
          </a:bodyPr>
          <a:lstStyle>
            <a:lvl1pPr marL="0" indent="0">
              <a:buNone/>
              <a:defRPr sz="1600" b="0">
                <a:solidFill>
                  <a:schemeClr val="accent1"/>
                </a:solidFill>
              </a:defRPr>
            </a:lvl1pPr>
            <a:lvl2pPr marL="342900" indent="0">
              <a:buNone/>
              <a:defRPr b="0">
                <a:solidFill>
                  <a:schemeClr val="accent1"/>
                </a:solidFill>
              </a:defRPr>
            </a:lvl2pPr>
            <a:lvl3pPr marL="685800" indent="0">
              <a:buNone/>
              <a:defRPr b="0">
                <a:solidFill>
                  <a:schemeClr val="accent1"/>
                </a:solidFill>
              </a:defRPr>
            </a:lvl3pPr>
            <a:lvl4pPr marL="1028700" indent="0">
              <a:buNone/>
              <a:defRPr b="0">
                <a:solidFill>
                  <a:schemeClr val="accent1"/>
                </a:solidFill>
              </a:defRPr>
            </a:lvl4pPr>
            <a:lvl5pPr marL="1371600" indent="0">
              <a:buNone/>
              <a:defRPr b="0">
                <a:solidFill>
                  <a:schemeClr val="accent1"/>
                </a:solidFill>
              </a:defRPr>
            </a:lvl5pPr>
          </a:lstStyle>
          <a:p>
            <a:pPr lvl="0"/>
            <a:r>
              <a:rPr lang="en-US"/>
              <a:t>Edit Master text styles</a:t>
            </a:r>
          </a:p>
        </p:txBody>
      </p:sp>
    </p:spTree>
    <p:extLst>
      <p:ext uri="{BB962C8B-B14F-4D97-AF65-F5344CB8AC3E}">
        <p14:creationId xmlns:p14="http://schemas.microsoft.com/office/powerpoint/2010/main" val="311491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9A134-52A7-4455-82DB-F689A3067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p:txBody>
          <a:bodyPr/>
          <a:lstStyle/>
          <a:p>
            <a:fld id="{E7BFA6FB-95A3-4A80-9B08-A176DC0622C9}" type="slidenum">
              <a:rPr lang="en-US" smtClean="0"/>
              <a:pPr/>
              <a:t>‹#›</a:t>
            </a:fld>
            <a:endParaRPr lang="en-US"/>
          </a:p>
        </p:txBody>
      </p:sp>
      <p:sp>
        <p:nvSpPr>
          <p:cNvPr id="4" name="Title 3">
            <a:extLst>
              <a:ext uri="{FF2B5EF4-FFF2-40B4-BE49-F238E27FC236}">
                <a16:creationId xmlns:a16="http://schemas.microsoft.com/office/drawing/2014/main" id="{B18B3C93-E883-477D-BD2C-6A406FED2174}"/>
              </a:ext>
            </a:extLst>
          </p:cNvPr>
          <p:cNvSpPr>
            <a:spLocks noGrp="1"/>
          </p:cNvSpPr>
          <p:nvPr>
            <p:ph type="title" hasCustomPrompt="1"/>
          </p:nvPr>
        </p:nvSpPr>
        <p:spPr/>
        <p:txBody>
          <a:bodyPr/>
          <a:lstStyle/>
          <a:p>
            <a:r>
              <a:rPr lang="en-US"/>
              <a:t>The Title Font is Arial 24pt Bold</a:t>
            </a:r>
          </a:p>
        </p:txBody>
      </p:sp>
      <p:cxnSp>
        <p:nvCxnSpPr>
          <p:cNvPr id="5" name="Straight Connector 4"/>
          <p:cNvCxnSpPr/>
          <p:nvPr userDrawn="1"/>
        </p:nvCxnSpPr>
        <p:spPr>
          <a:xfrm flipV="1">
            <a:off x="228600" y="827775"/>
            <a:ext cx="8686800" cy="50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875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9A134-52A7-4455-82DB-F689A306799D}"/>
              </a:ext>
            </a:extLst>
          </p:cNvPr>
          <p:cNvSpPr>
            <a:spLocks noGrp="1"/>
          </p:cNvSpPr>
          <p:nvPr>
            <p:ph idx="1"/>
          </p:nvPr>
        </p:nvSpPr>
        <p:spPr>
          <a:xfrm>
            <a:off x="228600" y="931773"/>
            <a:ext cx="4297680" cy="3369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p:txBody>
          <a:bodyPr/>
          <a:lstStyle/>
          <a:p>
            <a:fld id="{E7BFA6FB-95A3-4A80-9B08-A176DC0622C9}" type="slidenum">
              <a:rPr lang="en-US" smtClean="0"/>
              <a:pPr/>
              <a:t>‹#›</a:t>
            </a:fld>
            <a:endParaRPr lang="en-US"/>
          </a:p>
        </p:txBody>
      </p:sp>
      <p:sp>
        <p:nvSpPr>
          <p:cNvPr id="6" name="Content Placeholder 2">
            <a:extLst>
              <a:ext uri="{FF2B5EF4-FFF2-40B4-BE49-F238E27FC236}">
                <a16:creationId xmlns:a16="http://schemas.microsoft.com/office/drawing/2014/main" id="{5D50B396-08B0-41CE-AF37-64E475F7D8BC}"/>
              </a:ext>
            </a:extLst>
          </p:cNvPr>
          <p:cNvSpPr>
            <a:spLocks noGrp="1"/>
          </p:cNvSpPr>
          <p:nvPr>
            <p:ph idx="12"/>
          </p:nvPr>
        </p:nvSpPr>
        <p:spPr>
          <a:xfrm>
            <a:off x="4617720" y="931773"/>
            <a:ext cx="4297680" cy="3369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06CD42B-EAA4-4577-8DDF-A2F83EB5469C}"/>
              </a:ext>
            </a:extLst>
          </p:cNvPr>
          <p:cNvSpPr>
            <a:spLocks noGrp="1"/>
          </p:cNvSpPr>
          <p:nvPr>
            <p:ph type="title"/>
          </p:nvPr>
        </p:nvSpPr>
        <p:spPr/>
        <p:txBody>
          <a:bodyPr/>
          <a:lstStyle/>
          <a:p>
            <a:r>
              <a:rPr lang="en-US"/>
              <a:t>Click to edit Master title style</a:t>
            </a:r>
          </a:p>
        </p:txBody>
      </p:sp>
      <p:cxnSp>
        <p:nvCxnSpPr>
          <p:cNvPr id="5" name="Straight Connector 4"/>
          <p:cNvCxnSpPr/>
          <p:nvPr userDrawn="1"/>
        </p:nvCxnSpPr>
        <p:spPr>
          <a:xfrm>
            <a:off x="228600" y="825779"/>
            <a:ext cx="8722047" cy="8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723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9A134-52A7-4455-82DB-F689A306799D}"/>
              </a:ext>
            </a:extLst>
          </p:cNvPr>
          <p:cNvSpPr>
            <a:spLocks noGrp="1"/>
          </p:cNvSpPr>
          <p:nvPr>
            <p:ph idx="1"/>
          </p:nvPr>
        </p:nvSpPr>
        <p:spPr>
          <a:xfrm>
            <a:off x="228600" y="931773"/>
            <a:ext cx="2834640" cy="3369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p:txBody>
          <a:bodyPr/>
          <a:lstStyle/>
          <a:p>
            <a:fld id="{E7BFA6FB-95A3-4A80-9B08-A176DC0622C9}" type="slidenum">
              <a:rPr lang="en-US" smtClean="0"/>
              <a:pPr/>
              <a:t>‹#›</a:t>
            </a:fld>
            <a:endParaRPr lang="en-US"/>
          </a:p>
        </p:txBody>
      </p:sp>
      <p:sp>
        <p:nvSpPr>
          <p:cNvPr id="6" name="Content Placeholder 2">
            <a:extLst>
              <a:ext uri="{FF2B5EF4-FFF2-40B4-BE49-F238E27FC236}">
                <a16:creationId xmlns:a16="http://schemas.microsoft.com/office/drawing/2014/main" id="{F053167F-A558-48A4-AED7-BA96349E8DFF}"/>
              </a:ext>
            </a:extLst>
          </p:cNvPr>
          <p:cNvSpPr>
            <a:spLocks noGrp="1"/>
          </p:cNvSpPr>
          <p:nvPr>
            <p:ph idx="12"/>
          </p:nvPr>
        </p:nvSpPr>
        <p:spPr>
          <a:xfrm>
            <a:off x="3154680" y="931773"/>
            <a:ext cx="2834640" cy="3369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AE097C22-C113-4BA9-99CE-4AD5D0B2C928}"/>
              </a:ext>
            </a:extLst>
          </p:cNvPr>
          <p:cNvSpPr>
            <a:spLocks noGrp="1"/>
          </p:cNvSpPr>
          <p:nvPr>
            <p:ph idx="13"/>
          </p:nvPr>
        </p:nvSpPr>
        <p:spPr>
          <a:xfrm>
            <a:off x="6080760" y="931773"/>
            <a:ext cx="2834640" cy="3369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E217E5A-55BC-444A-9FA7-61396940F3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08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p:txBody>
          <a:bodyPr/>
          <a:lstStyle/>
          <a:p>
            <a:fld id="{E7BFA6FB-95A3-4A80-9B08-A176DC0622C9}" type="slidenum">
              <a:rPr lang="en-US" smtClean="0"/>
              <a:pPr/>
              <a:t>‹#›</a:t>
            </a:fld>
            <a:endParaRPr lang="en-US"/>
          </a:p>
        </p:txBody>
      </p:sp>
      <p:sp>
        <p:nvSpPr>
          <p:cNvPr id="4" name="Title 3">
            <a:extLst>
              <a:ext uri="{FF2B5EF4-FFF2-40B4-BE49-F238E27FC236}">
                <a16:creationId xmlns:a16="http://schemas.microsoft.com/office/drawing/2014/main" id="{B18B3C93-E883-477D-BD2C-6A406FED2174}"/>
              </a:ext>
            </a:extLst>
          </p:cNvPr>
          <p:cNvSpPr>
            <a:spLocks noGrp="1"/>
          </p:cNvSpPr>
          <p:nvPr>
            <p:ph type="title" hasCustomPrompt="1"/>
          </p:nvPr>
        </p:nvSpPr>
        <p:spPr/>
        <p:txBody>
          <a:bodyPr/>
          <a:lstStyle/>
          <a:p>
            <a:r>
              <a:rPr lang="en-US"/>
              <a:t>The Title Font is Arial 24pt Bold Orange</a:t>
            </a:r>
          </a:p>
        </p:txBody>
      </p:sp>
    </p:spTree>
    <p:extLst>
      <p:ext uri="{BB962C8B-B14F-4D97-AF65-F5344CB8AC3E}">
        <p14:creationId xmlns:p14="http://schemas.microsoft.com/office/powerpoint/2010/main" val="3195581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ine Title Only">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p:txBody>
          <a:bodyPr/>
          <a:lstStyle/>
          <a:p>
            <a:fld id="{E7BFA6FB-95A3-4A80-9B08-A176DC0622C9}" type="slidenum">
              <a:rPr lang="en-US" smtClean="0"/>
              <a:pPr/>
              <a:t>‹#›</a:t>
            </a:fld>
            <a:endParaRPr lang="en-US"/>
          </a:p>
        </p:txBody>
      </p:sp>
      <p:sp>
        <p:nvSpPr>
          <p:cNvPr id="4" name="Title 3">
            <a:extLst>
              <a:ext uri="{FF2B5EF4-FFF2-40B4-BE49-F238E27FC236}">
                <a16:creationId xmlns:a16="http://schemas.microsoft.com/office/drawing/2014/main" id="{B18B3C93-E883-477D-BD2C-6A406FED2174}"/>
              </a:ext>
            </a:extLst>
          </p:cNvPr>
          <p:cNvSpPr>
            <a:spLocks noGrp="1"/>
          </p:cNvSpPr>
          <p:nvPr>
            <p:ph type="title" hasCustomPrompt="1"/>
          </p:nvPr>
        </p:nvSpPr>
        <p:spPr>
          <a:xfrm>
            <a:off x="228600" y="118872"/>
            <a:ext cx="8686800" cy="408735"/>
          </a:xfrm>
        </p:spPr>
        <p:txBody>
          <a:bodyPr/>
          <a:lstStyle/>
          <a:p>
            <a:r>
              <a:rPr lang="en-US"/>
              <a:t>The Title Font is Arial 24pt Bold Orange</a:t>
            </a:r>
          </a:p>
        </p:txBody>
      </p:sp>
    </p:spTree>
    <p:extLst>
      <p:ext uri="{BB962C8B-B14F-4D97-AF65-F5344CB8AC3E}">
        <p14:creationId xmlns:p14="http://schemas.microsoft.com/office/powerpoint/2010/main" val="764274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with 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8B3C93-E883-477D-BD2C-6A406FED2174}"/>
              </a:ext>
            </a:extLst>
          </p:cNvPr>
          <p:cNvSpPr>
            <a:spLocks noGrp="1"/>
          </p:cNvSpPr>
          <p:nvPr>
            <p:ph type="title" hasCustomPrompt="1"/>
          </p:nvPr>
        </p:nvSpPr>
        <p:spPr>
          <a:xfrm>
            <a:off x="228600" y="118872"/>
            <a:ext cx="8686800" cy="408735"/>
          </a:xfrm>
        </p:spPr>
        <p:txBody>
          <a:bodyPr/>
          <a:lstStyle/>
          <a:p>
            <a:r>
              <a:rPr lang="en-US"/>
              <a:t>The Title Font is Arial 24pt Bold Orange</a:t>
            </a:r>
          </a:p>
        </p:txBody>
      </p:sp>
    </p:spTree>
    <p:extLst>
      <p:ext uri="{BB962C8B-B14F-4D97-AF65-F5344CB8AC3E}">
        <p14:creationId xmlns:p14="http://schemas.microsoft.com/office/powerpoint/2010/main" val="71715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F65191B-B954-4DF5-A85D-0CCFCE0A6898}"/>
              </a:ext>
            </a:extLst>
          </p:cNvPr>
          <p:cNvSpPr>
            <a:spLocks noGrp="1"/>
          </p:cNvSpPr>
          <p:nvPr>
            <p:ph type="title"/>
          </p:nvPr>
        </p:nvSpPr>
        <p:spPr>
          <a:xfrm>
            <a:off x="0" y="1642114"/>
            <a:ext cx="7886700" cy="994172"/>
          </a:xfrm>
          <a:prstGeom prst="rect">
            <a:avLst/>
          </a:prstGeom>
          <a:noFill/>
        </p:spPr>
        <p:txBody>
          <a:bodyPr anchor="ctr"/>
          <a:lstStyle>
            <a:lvl1pPr marL="342900">
              <a:defRPr sz="3000" b="1" cap="all" baseline="0">
                <a:solidFill>
                  <a:srgbClr val="5E6167"/>
                </a:solidFill>
                <a:latin typeface="Helvetica Condensed"/>
                <a:ea typeface="Helvetica Neue" panose="02000206000000020004" pitchFamily="2"/>
              </a:defRPr>
            </a:lvl1pPr>
          </a:lstStyle>
          <a:p>
            <a:r>
              <a:rPr lang="en-US"/>
              <a:t>Click to edit Master</a:t>
            </a:r>
            <a:endParaRPr lang="en-US" sz="330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11399"/>
            <a:ext cx="9144000" cy="1393517"/>
          </a:xfrm>
          <a:prstGeom prst="rect">
            <a:avLst/>
          </a:prstGeom>
        </p:spPr>
      </p:pic>
      <p:pic>
        <p:nvPicPr>
          <p:cNvPr id="5" name="Picture 4">
            <a:extLst>
              <a:ext uri="{FF2B5EF4-FFF2-40B4-BE49-F238E27FC236}">
                <a16:creationId xmlns:a16="http://schemas.microsoft.com/office/drawing/2014/main" id="{10163751-329C-4D54-B830-6743C71646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83553">
            <a:off x="-267876" y="334714"/>
            <a:ext cx="10266545" cy="5346889"/>
          </a:xfrm>
          <a:prstGeom prst="rect">
            <a:avLst/>
          </a:prstGeom>
        </p:spPr>
      </p:pic>
    </p:spTree>
    <p:extLst>
      <p:ext uri="{BB962C8B-B14F-4D97-AF65-F5344CB8AC3E}">
        <p14:creationId xmlns:p14="http://schemas.microsoft.com/office/powerpoint/2010/main" val="948487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18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9A134-52A7-4455-82DB-F689A306799D}"/>
              </a:ext>
            </a:extLst>
          </p:cNvPr>
          <p:cNvSpPr>
            <a:spLocks noGrp="1"/>
          </p:cNvSpPr>
          <p:nvPr>
            <p:ph idx="1"/>
          </p:nvPr>
        </p:nvSpPr>
        <p:spPr>
          <a:xfrm>
            <a:off x="228600" y="1211032"/>
            <a:ext cx="8686800" cy="32129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p:txBody>
          <a:bodyPr/>
          <a:lstStyle/>
          <a:p>
            <a:fld id="{E7BFA6FB-95A3-4A80-9B08-A176DC0622C9}" type="slidenum">
              <a:rPr lang="en-US" smtClean="0"/>
              <a:pPr/>
              <a:t>‹#›</a:t>
            </a:fld>
            <a:endParaRPr lang="en-US"/>
          </a:p>
        </p:txBody>
      </p:sp>
      <p:sp>
        <p:nvSpPr>
          <p:cNvPr id="5" name="Text Placeholder 4">
            <a:extLst>
              <a:ext uri="{FF2B5EF4-FFF2-40B4-BE49-F238E27FC236}">
                <a16:creationId xmlns:a16="http://schemas.microsoft.com/office/drawing/2014/main" id="{FC5C58E0-C61C-42D7-9BD6-F392998DAD5B}"/>
              </a:ext>
            </a:extLst>
          </p:cNvPr>
          <p:cNvSpPr>
            <a:spLocks noGrp="1"/>
          </p:cNvSpPr>
          <p:nvPr>
            <p:ph type="body" sz="quarter" idx="12"/>
          </p:nvPr>
        </p:nvSpPr>
        <p:spPr>
          <a:xfrm>
            <a:off x="228600" y="884162"/>
            <a:ext cx="8686800" cy="265457"/>
          </a:xfrm>
        </p:spPr>
        <p:txBody>
          <a:bodyPr tIns="45720" anchor="ctr" anchorCtr="0">
            <a:noAutofit/>
          </a:bodyPr>
          <a:lstStyle>
            <a:lvl1pPr marL="0" indent="0">
              <a:lnSpc>
                <a:spcPct val="100000"/>
              </a:lnSpc>
              <a:spcBef>
                <a:spcPts val="0"/>
              </a:spcBef>
              <a:buNone/>
              <a:defRPr sz="1600" b="0">
                <a:solidFill>
                  <a:schemeClr val="tx2"/>
                </a:solidFill>
              </a:defRPr>
            </a:lvl1pPr>
          </a:lstStyle>
          <a:p>
            <a:pPr lvl="0"/>
            <a:r>
              <a:rPr lang="en-US"/>
              <a:t>Edit Master text styles</a:t>
            </a:r>
          </a:p>
        </p:txBody>
      </p:sp>
      <p:sp>
        <p:nvSpPr>
          <p:cNvPr id="2" name="Title 1">
            <a:extLst>
              <a:ext uri="{FF2B5EF4-FFF2-40B4-BE49-F238E27FC236}">
                <a16:creationId xmlns:a16="http://schemas.microsoft.com/office/drawing/2014/main" id="{81ED21D6-68F8-4CCC-BF75-14CAEFA700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0078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41A8-B662-49C0-BDAB-DFE8CDE90EA7}"/>
              </a:ext>
            </a:extLst>
          </p:cNvPr>
          <p:cNvSpPr>
            <a:spLocks noGrp="1"/>
          </p:cNvSpPr>
          <p:nvPr>
            <p:ph type="title" hasCustomPrompt="1"/>
          </p:nvPr>
        </p:nvSpPr>
        <p:spPr>
          <a:xfrm>
            <a:off x="3602053" y="122775"/>
            <a:ext cx="5150922" cy="405545"/>
          </a:xfrm>
        </p:spPr>
        <p:txBody>
          <a:bodyPr vert="horz" lIns="91440" tIns="45720" rIns="91440" bIns="0" rtlCol="0" anchor="b">
            <a:normAutofit/>
          </a:bodyPr>
          <a:lstStyle>
            <a:lvl1pPr>
              <a:defRPr lang="en-US"/>
            </a:lvl1pPr>
          </a:lstStyle>
          <a:p>
            <a:pPr lvl="0"/>
            <a:r>
              <a:rPr lang="en-US"/>
              <a:t>Title Font: Arial 24pt Bold Orange</a:t>
            </a:r>
          </a:p>
        </p:txBody>
      </p:sp>
      <p:sp>
        <p:nvSpPr>
          <p:cNvPr id="3" name="Content Placeholder 2">
            <a:extLst>
              <a:ext uri="{FF2B5EF4-FFF2-40B4-BE49-F238E27FC236}">
                <a16:creationId xmlns:a16="http://schemas.microsoft.com/office/drawing/2014/main" id="{AFA9A134-52A7-4455-82DB-F689A306799D}"/>
              </a:ext>
            </a:extLst>
          </p:cNvPr>
          <p:cNvSpPr>
            <a:spLocks noGrp="1"/>
          </p:cNvSpPr>
          <p:nvPr>
            <p:ph idx="1" hasCustomPrompt="1"/>
          </p:nvPr>
        </p:nvSpPr>
        <p:spPr>
          <a:xfrm>
            <a:off x="3602052" y="653531"/>
            <a:ext cx="5150922" cy="37652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Add Text or click one of the icons below to insert images, charts, smart art or videos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p:txBody>
          <a:bodyPr/>
          <a:lstStyle>
            <a:lvl1pPr>
              <a:defRPr>
                <a:solidFill>
                  <a:schemeClr val="tx2"/>
                </a:solidFill>
              </a:defRPr>
            </a:lvl1pPr>
          </a:lstStyle>
          <a:p>
            <a:fld id="{E7BFA6FB-95A3-4A80-9B08-A176DC0622C9}" type="slidenum">
              <a:rPr lang="en-US" smtClean="0"/>
              <a:pPr/>
              <a:t>‹#›</a:t>
            </a:fld>
            <a:endParaRPr lang="en-US"/>
          </a:p>
        </p:txBody>
      </p:sp>
      <p:sp>
        <p:nvSpPr>
          <p:cNvPr id="6" name="Picture Placeholder 5">
            <a:extLst>
              <a:ext uri="{FF2B5EF4-FFF2-40B4-BE49-F238E27FC236}">
                <a16:creationId xmlns:a16="http://schemas.microsoft.com/office/drawing/2014/main" id="{360A0842-DA7A-4F16-95E3-5037F1F33D4D}"/>
              </a:ext>
            </a:extLst>
          </p:cNvPr>
          <p:cNvSpPr>
            <a:spLocks noGrp="1"/>
          </p:cNvSpPr>
          <p:nvPr>
            <p:ph type="pic" sz="quarter" idx="12"/>
          </p:nvPr>
        </p:nvSpPr>
        <p:spPr>
          <a:xfrm>
            <a:off x="247651" y="122775"/>
            <a:ext cx="3235010" cy="4296017"/>
          </a:xfrm>
          <a:solidFill>
            <a:schemeClr val="bg1">
              <a:lumMod val="95000"/>
            </a:schemeClr>
          </a:solidFill>
        </p:spPr>
        <p:txBody>
          <a:bodyPr vert="horz" wrap="square" lIns="91440" tIns="0" rIns="91440" bIns="1737360" rtlCol="0" anchor="ctr" anchorCtr="0">
            <a:noAutofit/>
          </a:bodyPr>
          <a:lstStyle>
            <a:lvl1pPr>
              <a:defRPr lang="en-US"/>
            </a:lvl1pPr>
          </a:lstStyle>
          <a:p>
            <a:pPr marL="0" lvl="0" indent="0" algn="ctr">
              <a:buNone/>
            </a:pPr>
            <a:r>
              <a:rPr lang="en-US"/>
              <a:t>Click icon to add picture</a:t>
            </a:r>
          </a:p>
        </p:txBody>
      </p:sp>
    </p:spTree>
    <p:extLst>
      <p:ext uri="{BB962C8B-B14F-4D97-AF65-F5344CB8AC3E}">
        <p14:creationId xmlns:p14="http://schemas.microsoft.com/office/powerpoint/2010/main" val="141847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41A8-B662-49C0-BDAB-DFE8CDE90EA7}"/>
              </a:ext>
            </a:extLst>
          </p:cNvPr>
          <p:cNvSpPr>
            <a:spLocks noGrp="1"/>
          </p:cNvSpPr>
          <p:nvPr>
            <p:ph type="title" hasCustomPrompt="1"/>
          </p:nvPr>
        </p:nvSpPr>
        <p:spPr>
          <a:xfrm>
            <a:off x="247650" y="122775"/>
            <a:ext cx="5303143" cy="405545"/>
          </a:xfrm>
        </p:spPr>
        <p:txBody>
          <a:bodyPr vert="horz" lIns="91440" tIns="45720" rIns="91440" bIns="0" rtlCol="0" anchor="b">
            <a:normAutofit/>
          </a:bodyPr>
          <a:lstStyle>
            <a:lvl1pPr>
              <a:defRPr lang="en-US"/>
            </a:lvl1pPr>
          </a:lstStyle>
          <a:p>
            <a:pPr lvl="0"/>
            <a:r>
              <a:rPr lang="en-US"/>
              <a:t>Title Font: Arial 24pt Bold Orange</a:t>
            </a:r>
          </a:p>
        </p:txBody>
      </p:sp>
      <p:sp>
        <p:nvSpPr>
          <p:cNvPr id="3" name="Content Placeholder 2">
            <a:extLst>
              <a:ext uri="{FF2B5EF4-FFF2-40B4-BE49-F238E27FC236}">
                <a16:creationId xmlns:a16="http://schemas.microsoft.com/office/drawing/2014/main" id="{AFA9A134-52A7-4455-82DB-F689A306799D}"/>
              </a:ext>
            </a:extLst>
          </p:cNvPr>
          <p:cNvSpPr>
            <a:spLocks noGrp="1"/>
          </p:cNvSpPr>
          <p:nvPr>
            <p:ph idx="1" hasCustomPrompt="1"/>
          </p:nvPr>
        </p:nvSpPr>
        <p:spPr>
          <a:xfrm>
            <a:off x="247650" y="653531"/>
            <a:ext cx="5303143" cy="37652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Add Text or click one of the icons below to insert images, charts, smart art or videos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a:xfrm>
            <a:off x="7669210" y="4695071"/>
            <a:ext cx="1239781" cy="273844"/>
          </a:xfrm>
        </p:spPr>
        <p:txBody>
          <a:bodyPr/>
          <a:lstStyle>
            <a:lvl1pPr>
              <a:defRPr>
                <a:solidFill>
                  <a:schemeClr val="tx2"/>
                </a:solidFill>
              </a:defRPr>
            </a:lvl1pPr>
          </a:lstStyle>
          <a:p>
            <a:fld id="{E7BFA6FB-95A3-4A80-9B08-A176DC0622C9}" type="slidenum">
              <a:rPr lang="en-US" smtClean="0"/>
              <a:pPr/>
              <a:t>‹#›</a:t>
            </a:fld>
            <a:endParaRPr lang="en-US"/>
          </a:p>
        </p:txBody>
      </p:sp>
      <p:sp>
        <p:nvSpPr>
          <p:cNvPr id="6" name="Picture Placeholder 5">
            <a:extLst>
              <a:ext uri="{FF2B5EF4-FFF2-40B4-BE49-F238E27FC236}">
                <a16:creationId xmlns:a16="http://schemas.microsoft.com/office/drawing/2014/main" id="{360A0842-DA7A-4F16-95E3-5037F1F33D4D}"/>
              </a:ext>
            </a:extLst>
          </p:cNvPr>
          <p:cNvSpPr>
            <a:spLocks noGrp="1"/>
          </p:cNvSpPr>
          <p:nvPr>
            <p:ph type="pic" sz="quarter" idx="12"/>
          </p:nvPr>
        </p:nvSpPr>
        <p:spPr>
          <a:xfrm>
            <a:off x="5673981" y="122775"/>
            <a:ext cx="3235010" cy="4296017"/>
          </a:xfrm>
          <a:solidFill>
            <a:schemeClr val="bg1">
              <a:lumMod val="95000"/>
            </a:schemeClr>
          </a:solidFill>
        </p:spPr>
        <p:txBody>
          <a:bodyPr vert="horz" wrap="square" lIns="91440" tIns="0" rIns="91440" bIns="1737360" rtlCol="0" anchor="ctr" anchorCtr="0">
            <a:noAutofit/>
          </a:bodyPr>
          <a:lstStyle>
            <a:lvl1pPr>
              <a:defRPr lang="en-US"/>
            </a:lvl1pPr>
          </a:lstStyle>
          <a:p>
            <a:pPr marL="0" lvl="0" indent="0" algn="ctr">
              <a:buNone/>
            </a:pPr>
            <a:r>
              <a:rPr lang="en-US"/>
              <a:t>Click icon to add picture</a:t>
            </a:r>
          </a:p>
        </p:txBody>
      </p:sp>
    </p:spTree>
    <p:extLst>
      <p:ext uri="{BB962C8B-B14F-4D97-AF65-F5344CB8AC3E}">
        <p14:creationId xmlns:p14="http://schemas.microsoft.com/office/powerpoint/2010/main" val="361751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anded Full Slide Imag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a:xfrm>
            <a:off x="7669210" y="4695071"/>
            <a:ext cx="1239781" cy="273844"/>
          </a:xfrm>
        </p:spPr>
        <p:txBody>
          <a:bodyPr/>
          <a:lstStyle>
            <a:lvl1pPr>
              <a:defRPr>
                <a:solidFill>
                  <a:schemeClr val="tx2"/>
                </a:solidFill>
              </a:defRPr>
            </a:lvl1pPr>
          </a:lstStyle>
          <a:p>
            <a:fld id="{E7BFA6FB-95A3-4A80-9B08-A176DC0622C9}" type="slidenum">
              <a:rPr lang="en-US" smtClean="0"/>
              <a:pPr/>
              <a:t>‹#›</a:t>
            </a:fld>
            <a:endParaRPr lang="en-US"/>
          </a:p>
        </p:txBody>
      </p:sp>
      <p:sp>
        <p:nvSpPr>
          <p:cNvPr id="6" name="Picture Placeholder 5">
            <a:extLst>
              <a:ext uri="{FF2B5EF4-FFF2-40B4-BE49-F238E27FC236}">
                <a16:creationId xmlns:a16="http://schemas.microsoft.com/office/drawing/2014/main" id="{360A0842-DA7A-4F16-95E3-5037F1F33D4D}"/>
              </a:ext>
            </a:extLst>
          </p:cNvPr>
          <p:cNvSpPr>
            <a:spLocks noGrp="1"/>
          </p:cNvSpPr>
          <p:nvPr>
            <p:ph type="pic" sz="quarter" idx="12"/>
          </p:nvPr>
        </p:nvSpPr>
        <p:spPr>
          <a:xfrm>
            <a:off x="230195" y="273844"/>
            <a:ext cx="8683611" cy="4296017"/>
          </a:xfrm>
          <a:solidFill>
            <a:schemeClr val="bg1">
              <a:lumMod val="95000"/>
            </a:schemeClr>
          </a:solidFill>
        </p:spPr>
        <p:txBody>
          <a:bodyPr vert="horz" wrap="square" lIns="91440" tIns="0" rIns="91440" bIns="1737360" rtlCol="0" anchor="ctr" anchorCtr="0">
            <a:noAutofit/>
          </a:bodyPr>
          <a:lstStyle>
            <a:lvl1pPr>
              <a:defRPr lang="en-US"/>
            </a:lvl1pPr>
          </a:lstStyle>
          <a:p>
            <a:pPr marL="0" lvl="0" indent="0" algn="ctr">
              <a:buNone/>
            </a:pPr>
            <a:r>
              <a:rPr lang="en-US"/>
              <a:t>Click icon to add picture</a:t>
            </a:r>
          </a:p>
        </p:txBody>
      </p:sp>
    </p:spTree>
    <p:extLst>
      <p:ext uri="{BB962C8B-B14F-4D97-AF65-F5344CB8AC3E}">
        <p14:creationId xmlns:p14="http://schemas.microsoft.com/office/powerpoint/2010/main" val="3274627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lery Slide Image 1">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a:xfrm>
            <a:off x="7669210" y="4695071"/>
            <a:ext cx="1239781" cy="273844"/>
          </a:xfrm>
        </p:spPr>
        <p:txBody>
          <a:bodyPr/>
          <a:lstStyle>
            <a:lvl1pPr>
              <a:defRPr>
                <a:solidFill>
                  <a:schemeClr val="tx2"/>
                </a:solidFill>
              </a:defRPr>
            </a:lvl1pPr>
          </a:lstStyle>
          <a:p>
            <a:fld id="{E7BFA6FB-95A3-4A80-9B08-A176DC0622C9}" type="slidenum">
              <a:rPr lang="en-US" smtClean="0"/>
              <a:pPr/>
              <a:t>‹#›</a:t>
            </a:fld>
            <a:endParaRPr lang="en-US"/>
          </a:p>
        </p:txBody>
      </p:sp>
      <p:sp>
        <p:nvSpPr>
          <p:cNvPr id="6" name="Picture Placeholder 5">
            <a:extLst>
              <a:ext uri="{FF2B5EF4-FFF2-40B4-BE49-F238E27FC236}">
                <a16:creationId xmlns:a16="http://schemas.microsoft.com/office/drawing/2014/main" id="{360A0842-DA7A-4F16-95E3-5037F1F33D4D}"/>
              </a:ext>
            </a:extLst>
          </p:cNvPr>
          <p:cNvSpPr>
            <a:spLocks noGrp="1"/>
          </p:cNvSpPr>
          <p:nvPr>
            <p:ph type="pic" sz="quarter" idx="12"/>
          </p:nvPr>
        </p:nvSpPr>
        <p:spPr>
          <a:xfrm>
            <a:off x="5362316" y="273844"/>
            <a:ext cx="3546675" cy="1754579"/>
          </a:xfrm>
          <a:solidFill>
            <a:schemeClr val="bg1">
              <a:lumMod val="95000"/>
            </a:schemeClr>
          </a:solidFill>
        </p:spPr>
        <p:txBody>
          <a:bodyPr vert="horz" wrap="square" lIns="91440" tIns="0" rIns="91440" bIns="822960" rtlCol="0" anchor="ctr" anchorCtr="0">
            <a:noAutofit/>
          </a:bodyPr>
          <a:lstStyle>
            <a:lvl1pPr>
              <a:defRPr lang="en-US"/>
            </a:lvl1pPr>
          </a:lstStyle>
          <a:p>
            <a:pPr marL="0" lvl="0" indent="0" algn="ctr">
              <a:buNone/>
            </a:pPr>
            <a:r>
              <a:rPr lang="en-US"/>
              <a:t>Click icon to add picture</a:t>
            </a:r>
          </a:p>
        </p:txBody>
      </p:sp>
      <p:sp>
        <p:nvSpPr>
          <p:cNvPr id="5" name="Picture Placeholder 5">
            <a:extLst>
              <a:ext uri="{FF2B5EF4-FFF2-40B4-BE49-F238E27FC236}">
                <a16:creationId xmlns:a16="http://schemas.microsoft.com/office/drawing/2014/main" id="{204B20B9-DAF9-4618-8CDA-F16C8D892EB9}"/>
              </a:ext>
            </a:extLst>
          </p:cNvPr>
          <p:cNvSpPr>
            <a:spLocks noGrp="1"/>
          </p:cNvSpPr>
          <p:nvPr>
            <p:ph type="pic" sz="quarter" idx="13"/>
          </p:nvPr>
        </p:nvSpPr>
        <p:spPr>
          <a:xfrm>
            <a:off x="5362315" y="2110595"/>
            <a:ext cx="1781485" cy="2230817"/>
          </a:xfrm>
          <a:solidFill>
            <a:schemeClr val="bg1">
              <a:lumMod val="95000"/>
            </a:schemeClr>
          </a:solidFill>
        </p:spPr>
        <p:txBody>
          <a:bodyPr vert="horz" wrap="square" lIns="91440" tIns="0" rIns="91440" bIns="822960" rtlCol="0" anchor="ctr" anchorCtr="0">
            <a:noAutofit/>
          </a:bodyPr>
          <a:lstStyle>
            <a:lvl1pPr>
              <a:defRPr lang="en-US"/>
            </a:lvl1pPr>
          </a:lstStyle>
          <a:p>
            <a:pPr marL="0" lvl="0" indent="0" algn="ctr">
              <a:buNone/>
            </a:pPr>
            <a:r>
              <a:rPr lang="en-US"/>
              <a:t>Click icon to add picture</a:t>
            </a:r>
          </a:p>
        </p:txBody>
      </p:sp>
      <p:sp>
        <p:nvSpPr>
          <p:cNvPr id="7" name="Picture Placeholder 5">
            <a:extLst>
              <a:ext uri="{FF2B5EF4-FFF2-40B4-BE49-F238E27FC236}">
                <a16:creationId xmlns:a16="http://schemas.microsoft.com/office/drawing/2014/main" id="{AD5B9F99-F23E-434D-ADD2-B6A80C7BE502}"/>
              </a:ext>
            </a:extLst>
          </p:cNvPr>
          <p:cNvSpPr>
            <a:spLocks noGrp="1"/>
          </p:cNvSpPr>
          <p:nvPr>
            <p:ph type="pic" sz="quarter" idx="14"/>
          </p:nvPr>
        </p:nvSpPr>
        <p:spPr>
          <a:xfrm>
            <a:off x="7230873" y="2110595"/>
            <a:ext cx="1678118" cy="2230817"/>
          </a:xfrm>
          <a:solidFill>
            <a:schemeClr val="bg1">
              <a:lumMod val="95000"/>
            </a:schemeClr>
          </a:solidFill>
        </p:spPr>
        <p:txBody>
          <a:bodyPr vert="horz" wrap="square" lIns="91440" tIns="0" rIns="91440" bIns="822960" rtlCol="0" anchor="ctr" anchorCtr="0">
            <a:noAutofit/>
          </a:bodyPr>
          <a:lstStyle>
            <a:lvl1pPr>
              <a:defRPr lang="en-US"/>
            </a:lvl1pPr>
          </a:lstStyle>
          <a:p>
            <a:pPr marL="0" lvl="0" indent="0" algn="ctr">
              <a:buNone/>
            </a:pPr>
            <a:r>
              <a:rPr lang="en-US"/>
              <a:t>Click icon to add picture</a:t>
            </a:r>
          </a:p>
        </p:txBody>
      </p:sp>
      <p:sp>
        <p:nvSpPr>
          <p:cNvPr id="11" name="Picture Placeholder 5">
            <a:extLst>
              <a:ext uri="{FF2B5EF4-FFF2-40B4-BE49-F238E27FC236}">
                <a16:creationId xmlns:a16="http://schemas.microsoft.com/office/drawing/2014/main" id="{11431A0F-ADA0-42E8-B126-060C31BDD633}"/>
              </a:ext>
            </a:extLst>
          </p:cNvPr>
          <p:cNvSpPr>
            <a:spLocks noGrp="1"/>
          </p:cNvSpPr>
          <p:nvPr>
            <p:ph type="pic" sz="quarter" idx="16"/>
          </p:nvPr>
        </p:nvSpPr>
        <p:spPr>
          <a:xfrm>
            <a:off x="2635019" y="273844"/>
            <a:ext cx="2640224" cy="4067568"/>
          </a:xfrm>
          <a:solidFill>
            <a:schemeClr val="bg1">
              <a:lumMod val="95000"/>
            </a:schemeClr>
          </a:solidFill>
        </p:spPr>
        <p:txBody>
          <a:bodyPr vert="horz" wrap="square" lIns="91440" tIns="0" rIns="91440" bIns="822960" rtlCol="0" anchor="ctr" anchorCtr="0">
            <a:noAutofit/>
          </a:bodyPr>
          <a:lstStyle>
            <a:lvl1pPr>
              <a:defRPr lang="en-US"/>
            </a:lvl1pPr>
          </a:lstStyle>
          <a:p>
            <a:pPr marL="0" lvl="0" indent="0" algn="ctr">
              <a:buNone/>
            </a:pPr>
            <a:r>
              <a:rPr lang="en-US"/>
              <a:t>Click icon to add picture</a:t>
            </a:r>
          </a:p>
        </p:txBody>
      </p:sp>
      <p:sp>
        <p:nvSpPr>
          <p:cNvPr id="13" name="Picture Placeholder 5">
            <a:extLst>
              <a:ext uri="{FF2B5EF4-FFF2-40B4-BE49-F238E27FC236}">
                <a16:creationId xmlns:a16="http://schemas.microsoft.com/office/drawing/2014/main" id="{E3C08647-3327-4F9F-B964-6B8D887DC4D8}"/>
              </a:ext>
            </a:extLst>
          </p:cNvPr>
          <p:cNvSpPr>
            <a:spLocks noGrp="1"/>
          </p:cNvSpPr>
          <p:nvPr>
            <p:ph type="pic" sz="quarter" idx="17"/>
          </p:nvPr>
        </p:nvSpPr>
        <p:spPr>
          <a:xfrm>
            <a:off x="230195" y="273844"/>
            <a:ext cx="2317752" cy="4067568"/>
          </a:xfrm>
          <a:solidFill>
            <a:schemeClr val="bg1">
              <a:lumMod val="95000"/>
            </a:schemeClr>
          </a:solidFill>
        </p:spPr>
        <p:txBody>
          <a:bodyPr vert="horz" wrap="square" lIns="91440" tIns="0" rIns="91440" bIns="822960" rtlCol="0" anchor="ctr" anchorCtr="0">
            <a:noAutofit/>
          </a:bodyPr>
          <a:lstStyle>
            <a:lvl1pPr>
              <a:defRPr lang="en-US"/>
            </a:lvl1pPr>
          </a:lstStyle>
          <a:p>
            <a:pPr marL="0" lvl="0" indent="0" algn="ctr">
              <a:buNone/>
            </a:pPr>
            <a:r>
              <a:rPr lang="en-US"/>
              <a:t>Click icon to add picture</a:t>
            </a:r>
          </a:p>
        </p:txBody>
      </p:sp>
    </p:spTree>
    <p:extLst>
      <p:ext uri="{BB962C8B-B14F-4D97-AF65-F5344CB8AC3E}">
        <p14:creationId xmlns:p14="http://schemas.microsoft.com/office/powerpoint/2010/main" val="2990537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Gallery Slide Image 1">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B111BDD-E9BB-4E12-9B39-C7982229370A}"/>
              </a:ext>
            </a:extLst>
          </p:cNvPr>
          <p:cNvSpPr>
            <a:spLocks noGrp="1"/>
          </p:cNvSpPr>
          <p:nvPr>
            <p:ph type="sldNum" sz="quarter" idx="11"/>
          </p:nvPr>
        </p:nvSpPr>
        <p:spPr>
          <a:xfrm>
            <a:off x="7669210" y="4695071"/>
            <a:ext cx="1239781" cy="273844"/>
          </a:xfrm>
        </p:spPr>
        <p:txBody>
          <a:bodyPr/>
          <a:lstStyle>
            <a:lvl1pPr>
              <a:defRPr>
                <a:solidFill>
                  <a:schemeClr val="tx2"/>
                </a:solidFill>
              </a:defRPr>
            </a:lvl1pPr>
          </a:lstStyle>
          <a:p>
            <a:fld id="{E7BFA6FB-95A3-4A80-9B08-A176DC0622C9}" type="slidenum">
              <a:rPr lang="en-US" smtClean="0"/>
              <a:pPr/>
              <a:t>‹#›</a:t>
            </a:fld>
            <a:endParaRPr lang="en-US"/>
          </a:p>
        </p:txBody>
      </p:sp>
      <p:sp>
        <p:nvSpPr>
          <p:cNvPr id="6" name="Picture Placeholder 5">
            <a:extLst>
              <a:ext uri="{FF2B5EF4-FFF2-40B4-BE49-F238E27FC236}">
                <a16:creationId xmlns:a16="http://schemas.microsoft.com/office/drawing/2014/main" id="{360A0842-DA7A-4F16-95E3-5037F1F33D4D}"/>
              </a:ext>
            </a:extLst>
          </p:cNvPr>
          <p:cNvSpPr>
            <a:spLocks noGrp="1"/>
          </p:cNvSpPr>
          <p:nvPr>
            <p:ph type="pic" sz="quarter" idx="12"/>
          </p:nvPr>
        </p:nvSpPr>
        <p:spPr>
          <a:xfrm>
            <a:off x="230195" y="273844"/>
            <a:ext cx="3546675" cy="1741700"/>
          </a:xfrm>
          <a:solidFill>
            <a:schemeClr val="bg1">
              <a:lumMod val="95000"/>
            </a:schemeClr>
          </a:solidFill>
        </p:spPr>
        <p:txBody>
          <a:bodyPr vert="horz" wrap="square" lIns="91440" tIns="0" rIns="91440" bIns="822960" rtlCol="0" anchor="ctr" anchorCtr="0">
            <a:noAutofit/>
          </a:bodyPr>
          <a:lstStyle>
            <a:lvl1pPr>
              <a:defRPr lang="en-US"/>
            </a:lvl1pPr>
          </a:lstStyle>
          <a:p>
            <a:pPr marL="0" lvl="0" indent="0" algn="ctr">
              <a:buNone/>
            </a:pPr>
            <a:r>
              <a:rPr lang="en-US"/>
              <a:t>Click icon to add picture</a:t>
            </a:r>
          </a:p>
        </p:txBody>
      </p:sp>
      <p:sp>
        <p:nvSpPr>
          <p:cNvPr id="5" name="Picture Placeholder 5">
            <a:extLst>
              <a:ext uri="{FF2B5EF4-FFF2-40B4-BE49-F238E27FC236}">
                <a16:creationId xmlns:a16="http://schemas.microsoft.com/office/drawing/2014/main" id="{204B20B9-DAF9-4618-8CDA-F16C8D892EB9}"/>
              </a:ext>
            </a:extLst>
          </p:cNvPr>
          <p:cNvSpPr>
            <a:spLocks noGrp="1"/>
          </p:cNvSpPr>
          <p:nvPr>
            <p:ph type="pic" sz="quarter" idx="13"/>
          </p:nvPr>
        </p:nvSpPr>
        <p:spPr>
          <a:xfrm>
            <a:off x="230195" y="2110595"/>
            <a:ext cx="3546675" cy="2230817"/>
          </a:xfrm>
          <a:solidFill>
            <a:schemeClr val="bg1">
              <a:lumMod val="95000"/>
            </a:schemeClr>
          </a:solidFill>
        </p:spPr>
        <p:txBody>
          <a:bodyPr vert="horz" wrap="square" lIns="91440" tIns="0" rIns="91440" bIns="822960" rtlCol="0" anchor="ctr" anchorCtr="0">
            <a:noAutofit/>
          </a:bodyPr>
          <a:lstStyle>
            <a:lvl1pPr>
              <a:defRPr lang="en-US"/>
            </a:lvl1pPr>
          </a:lstStyle>
          <a:p>
            <a:pPr marL="0" lvl="0" indent="0" algn="ctr">
              <a:buNone/>
            </a:pPr>
            <a:r>
              <a:rPr lang="en-US"/>
              <a:t>Click icon to add picture</a:t>
            </a:r>
          </a:p>
        </p:txBody>
      </p:sp>
      <p:sp>
        <p:nvSpPr>
          <p:cNvPr id="11" name="Picture Placeholder 5">
            <a:extLst>
              <a:ext uri="{FF2B5EF4-FFF2-40B4-BE49-F238E27FC236}">
                <a16:creationId xmlns:a16="http://schemas.microsoft.com/office/drawing/2014/main" id="{11431A0F-ADA0-42E8-B126-060C31BDD633}"/>
              </a:ext>
            </a:extLst>
          </p:cNvPr>
          <p:cNvSpPr>
            <a:spLocks noGrp="1"/>
          </p:cNvSpPr>
          <p:nvPr>
            <p:ph type="pic" sz="quarter" idx="16"/>
          </p:nvPr>
        </p:nvSpPr>
        <p:spPr>
          <a:xfrm>
            <a:off x="6268767" y="273844"/>
            <a:ext cx="2640224" cy="4067568"/>
          </a:xfrm>
          <a:solidFill>
            <a:schemeClr val="bg1">
              <a:lumMod val="95000"/>
            </a:schemeClr>
          </a:solidFill>
        </p:spPr>
        <p:txBody>
          <a:bodyPr vert="horz" wrap="square" lIns="91440" tIns="0" rIns="91440" bIns="822960" rtlCol="0" anchor="ctr" anchorCtr="0">
            <a:noAutofit/>
          </a:bodyPr>
          <a:lstStyle>
            <a:lvl1pPr>
              <a:defRPr lang="en-US"/>
            </a:lvl1pPr>
          </a:lstStyle>
          <a:p>
            <a:pPr marL="0" lvl="0" indent="0" algn="ctr">
              <a:buNone/>
            </a:pPr>
            <a:r>
              <a:rPr lang="en-US"/>
              <a:t>Click icon to add picture</a:t>
            </a:r>
          </a:p>
        </p:txBody>
      </p:sp>
      <p:sp>
        <p:nvSpPr>
          <p:cNvPr id="13" name="Picture Placeholder 5">
            <a:extLst>
              <a:ext uri="{FF2B5EF4-FFF2-40B4-BE49-F238E27FC236}">
                <a16:creationId xmlns:a16="http://schemas.microsoft.com/office/drawing/2014/main" id="{E3C08647-3327-4F9F-B964-6B8D887DC4D8}"/>
              </a:ext>
            </a:extLst>
          </p:cNvPr>
          <p:cNvSpPr>
            <a:spLocks noGrp="1"/>
          </p:cNvSpPr>
          <p:nvPr>
            <p:ph type="pic" sz="quarter" idx="17"/>
          </p:nvPr>
        </p:nvSpPr>
        <p:spPr>
          <a:xfrm>
            <a:off x="3863943" y="273844"/>
            <a:ext cx="2317752" cy="2501161"/>
          </a:xfrm>
          <a:solidFill>
            <a:schemeClr val="bg1">
              <a:lumMod val="95000"/>
            </a:schemeClr>
          </a:solidFill>
        </p:spPr>
        <p:txBody>
          <a:bodyPr vert="horz" wrap="square" lIns="91440" tIns="0" rIns="91440" bIns="822960" rtlCol="0" anchor="ctr" anchorCtr="0">
            <a:noAutofit/>
          </a:bodyPr>
          <a:lstStyle>
            <a:lvl1pPr>
              <a:defRPr lang="en-US"/>
            </a:lvl1pPr>
          </a:lstStyle>
          <a:p>
            <a:pPr marL="0" lvl="0" indent="0" algn="ctr">
              <a:buNone/>
            </a:pPr>
            <a:r>
              <a:rPr lang="en-US"/>
              <a:t>Click icon to add picture</a:t>
            </a:r>
          </a:p>
        </p:txBody>
      </p:sp>
      <p:sp>
        <p:nvSpPr>
          <p:cNvPr id="12" name="Picture Placeholder 5">
            <a:extLst>
              <a:ext uri="{FF2B5EF4-FFF2-40B4-BE49-F238E27FC236}">
                <a16:creationId xmlns:a16="http://schemas.microsoft.com/office/drawing/2014/main" id="{685D6050-9AC7-429F-9408-49DE694B61A3}"/>
              </a:ext>
            </a:extLst>
          </p:cNvPr>
          <p:cNvSpPr>
            <a:spLocks noGrp="1"/>
          </p:cNvSpPr>
          <p:nvPr>
            <p:ph type="pic" sz="quarter" idx="18"/>
          </p:nvPr>
        </p:nvSpPr>
        <p:spPr>
          <a:xfrm>
            <a:off x="3863943" y="2865969"/>
            <a:ext cx="2317752" cy="1475443"/>
          </a:xfrm>
          <a:solidFill>
            <a:schemeClr val="bg1">
              <a:lumMod val="95000"/>
            </a:schemeClr>
          </a:solidFill>
        </p:spPr>
        <p:txBody>
          <a:bodyPr vert="horz" wrap="square" lIns="91440" tIns="0" rIns="91440" bIns="822960" rtlCol="0" anchor="ctr" anchorCtr="0">
            <a:noAutofit/>
          </a:bodyPr>
          <a:lstStyle>
            <a:lvl1pPr>
              <a:defRPr lang="en-US"/>
            </a:lvl1pPr>
          </a:lstStyle>
          <a:p>
            <a:pPr marL="0" lvl="0" indent="0" algn="ctr">
              <a:buNone/>
            </a:pPr>
            <a:r>
              <a:rPr lang="en-US"/>
              <a:t>Click icon to add picture</a:t>
            </a:r>
          </a:p>
        </p:txBody>
      </p:sp>
    </p:spTree>
    <p:extLst>
      <p:ext uri="{BB962C8B-B14F-4D97-AF65-F5344CB8AC3E}">
        <p14:creationId xmlns:p14="http://schemas.microsoft.com/office/powerpoint/2010/main" val="734207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60A0842-DA7A-4F16-95E3-5037F1F33D4D}"/>
              </a:ext>
            </a:extLst>
          </p:cNvPr>
          <p:cNvSpPr>
            <a:spLocks noGrp="1"/>
          </p:cNvSpPr>
          <p:nvPr>
            <p:ph type="pic" sz="quarter" idx="12"/>
          </p:nvPr>
        </p:nvSpPr>
        <p:spPr>
          <a:xfrm>
            <a:off x="0" y="0"/>
            <a:ext cx="9144000" cy="5143500"/>
          </a:xfrm>
          <a:solidFill>
            <a:schemeClr val="bg1">
              <a:lumMod val="95000"/>
            </a:schemeClr>
          </a:solidFill>
        </p:spPr>
        <p:txBody>
          <a:bodyPr vert="horz" wrap="square" lIns="91440" tIns="0" rIns="91440" bIns="1737360" rtlCol="0" anchor="ctr" anchorCtr="0">
            <a:noAutofit/>
          </a:bodyPr>
          <a:lstStyle>
            <a:lvl1pPr>
              <a:defRPr lang="en-US"/>
            </a:lvl1pPr>
          </a:lstStyle>
          <a:p>
            <a:pPr marL="0" lvl="0" indent="0" algn="ctr">
              <a:buNone/>
            </a:pPr>
            <a:r>
              <a:rPr lang="en-US"/>
              <a:t>Click icon to add picture</a:t>
            </a:r>
          </a:p>
        </p:txBody>
      </p:sp>
    </p:spTree>
    <p:extLst>
      <p:ext uri="{BB962C8B-B14F-4D97-AF65-F5344CB8AC3E}">
        <p14:creationId xmlns:p14="http://schemas.microsoft.com/office/powerpoint/2010/main" val="4243690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y">
    <p:bg>
      <p:bgPr>
        <a:solidFill>
          <a:srgbClr val="FBBA00"/>
        </a:solidFill>
        <a:effectLst/>
      </p:bgPr>
    </p: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9141714" cy="5144691"/>
          </a:xfrm>
          <a:prstGeom prst="rect">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6" name="Text Placeholder 182"/>
          <p:cNvSpPr>
            <a:spLocks noGrp="1"/>
          </p:cNvSpPr>
          <p:nvPr>
            <p:ph type="body" sz="quarter" idx="13" hasCustomPrompt="1"/>
          </p:nvPr>
        </p:nvSpPr>
        <p:spPr>
          <a:xfrm>
            <a:off x="400050" y="1523990"/>
            <a:ext cx="6676611" cy="420115"/>
          </a:xfrm>
        </p:spPr>
        <p:txBody>
          <a:bodyPr wrap="square" anchor="b" anchorCtr="0">
            <a:spAutoFit/>
          </a:bodyPr>
          <a:lstStyle>
            <a:lvl1pPr marL="0" indent="0">
              <a:buNone/>
              <a:defRPr sz="2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Section Font is Arial 24pt Bold White</a:t>
            </a:r>
          </a:p>
        </p:txBody>
      </p:sp>
      <p:sp>
        <p:nvSpPr>
          <p:cNvPr id="107" name="Text Placeholder 182"/>
          <p:cNvSpPr>
            <a:spLocks noGrp="1"/>
          </p:cNvSpPr>
          <p:nvPr>
            <p:ph type="body" sz="quarter" idx="14" hasCustomPrompt="1"/>
          </p:nvPr>
        </p:nvSpPr>
        <p:spPr>
          <a:xfrm>
            <a:off x="400050" y="1994288"/>
            <a:ext cx="6676611" cy="337015"/>
          </a:xfrm>
        </p:spPr>
        <p:txBody>
          <a:bodyPr wrap="square" anchor="t" anchorCtr="0">
            <a:spAutoFit/>
          </a:bodyPr>
          <a:lstStyle>
            <a:lvl1pPr marL="0" indent="0">
              <a:buNone/>
              <a:defRPr sz="21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a:t>
            </a:r>
          </a:p>
        </p:txBody>
      </p:sp>
      <p:sp>
        <p:nvSpPr>
          <p:cNvPr id="3" name="Slide Number Placeholder 2">
            <a:extLst>
              <a:ext uri="{FF2B5EF4-FFF2-40B4-BE49-F238E27FC236}">
                <a16:creationId xmlns:a16="http://schemas.microsoft.com/office/drawing/2014/main" id="{C63F03A8-7C22-495A-BBF6-E16FF316390E}"/>
              </a:ext>
            </a:extLst>
          </p:cNvPr>
          <p:cNvSpPr>
            <a:spLocks noGrp="1"/>
          </p:cNvSpPr>
          <p:nvPr>
            <p:ph type="sldNum" sz="quarter" idx="16"/>
          </p:nvPr>
        </p:nvSpPr>
        <p:spPr/>
        <p:txBody>
          <a:bodyPr/>
          <a:lstStyle>
            <a:lvl1pPr>
              <a:defRPr>
                <a:solidFill>
                  <a:schemeClr val="bg1"/>
                </a:solidFill>
              </a:defRPr>
            </a:lvl1pPr>
          </a:lstStyle>
          <a:p>
            <a:fld id="{E7BFA6FB-95A3-4A80-9B08-A176DC0622C9}" type="slidenum">
              <a:rPr lang="en-US" smtClean="0"/>
              <a:pPr/>
              <a:t>‹#›</a:t>
            </a:fld>
            <a:endParaRPr lang="en-US"/>
          </a:p>
        </p:txBody>
      </p:sp>
    </p:spTree>
    <p:extLst>
      <p:ext uri="{BB962C8B-B14F-4D97-AF65-F5344CB8AC3E}">
        <p14:creationId xmlns:p14="http://schemas.microsoft.com/office/powerpoint/2010/main" val="386172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Divider Orange">
    <p:bg>
      <p:bgPr>
        <a:solidFill>
          <a:srgbClr val="FBBA00"/>
        </a:solidFill>
        <a:effectLst/>
      </p:bgPr>
    </p: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0"/>
            <a:ext cx="9141714" cy="5144691"/>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6" name="Text Placeholder 182"/>
          <p:cNvSpPr>
            <a:spLocks noGrp="1"/>
          </p:cNvSpPr>
          <p:nvPr>
            <p:ph type="body" sz="quarter" idx="13" hasCustomPrompt="1"/>
          </p:nvPr>
        </p:nvSpPr>
        <p:spPr>
          <a:xfrm>
            <a:off x="400050" y="1523990"/>
            <a:ext cx="6676611" cy="420115"/>
          </a:xfrm>
        </p:spPr>
        <p:txBody>
          <a:bodyPr wrap="square" anchor="b" anchorCtr="0">
            <a:spAutoFit/>
          </a:bodyPr>
          <a:lstStyle>
            <a:lvl1pPr marL="0" indent="0">
              <a:buNone/>
              <a:defRPr sz="2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t>Section Font is Arial 24pt Bold White</a:t>
            </a:r>
          </a:p>
        </p:txBody>
      </p:sp>
      <p:sp>
        <p:nvSpPr>
          <p:cNvPr id="107" name="Text Placeholder 182"/>
          <p:cNvSpPr>
            <a:spLocks noGrp="1"/>
          </p:cNvSpPr>
          <p:nvPr>
            <p:ph type="body" sz="quarter" idx="14" hasCustomPrompt="1"/>
          </p:nvPr>
        </p:nvSpPr>
        <p:spPr>
          <a:xfrm>
            <a:off x="400050" y="1994288"/>
            <a:ext cx="6676611" cy="337015"/>
          </a:xfrm>
        </p:spPr>
        <p:txBody>
          <a:bodyPr wrap="square" anchor="t" anchorCtr="0">
            <a:spAutoFit/>
          </a:bodyPr>
          <a:lstStyle>
            <a:lvl1pPr marL="0" indent="0">
              <a:buNone/>
              <a:defRPr sz="21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a:t>
            </a:r>
          </a:p>
        </p:txBody>
      </p:sp>
      <p:sp>
        <p:nvSpPr>
          <p:cNvPr id="3" name="Slide Number Placeholder 2">
            <a:extLst>
              <a:ext uri="{FF2B5EF4-FFF2-40B4-BE49-F238E27FC236}">
                <a16:creationId xmlns:a16="http://schemas.microsoft.com/office/drawing/2014/main" id="{C63F03A8-7C22-495A-BBF6-E16FF316390E}"/>
              </a:ext>
            </a:extLst>
          </p:cNvPr>
          <p:cNvSpPr>
            <a:spLocks noGrp="1"/>
          </p:cNvSpPr>
          <p:nvPr>
            <p:ph type="sldNum" sz="quarter" idx="16"/>
          </p:nvPr>
        </p:nvSpPr>
        <p:spPr/>
        <p:txBody>
          <a:bodyPr/>
          <a:lstStyle>
            <a:lvl1pPr>
              <a:defRPr>
                <a:solidFill>
                  <a:schemeClr val="bg1"/>
                </a:solidFill>
              </a:defRPr>
            </a:lvl1pPr>
          </a:lstStyle>
          <a:p>
            <a:fld id="{E7BFA6FB-95A3-4A80-9B08-A176DC0622C9}" type="slidenum">
              <a:rPr lang="en-US" smtClean="0"/>
              <a:pPr/>
              <a:t>‹#›</a:t>
            </a:fld>
            <a:endParaRPr lang="en-US"/>
          </a:p>
        </p:txBody>
      </p:sp>
    </p:spTree>
    <p:extLst>
      <p:ext uri="{BB962C8B-B14F-4D97-AF65-F5344CB8AC3E}">
        <p14:creationId xmlns:p14="http://schemas.microsoft.com/office/powerpoint/2010/main" val="725244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21"/>
            <a:ext cx="7886700" cy="3027644"/>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924875" y="4767265"/>
            <a:ext cx="2057400" cy="273844"/>
          </a:xfrm>
          <a:prstGeom prst="rect">
            <a:avLst/>
          </a:prstGeom>
        </p:spPr>
        <p:txBody>
          <a:bodyPr/>
          <a:lstStyle>
            <a:lvl1pPr algn="r">
              <a:defRPr sz="1000">
                <a:solidFill>
                  <a:schemeClr val="tx1">
                    <a:lumMod val="65000"/>
                    <a:lumOff val="35000"/>
                  </a:schemeClr>
                </a:solidFill>
              </a:defRPr>
            </a:lvl1pPr>
          </a:lstStyle>
          <a:p>
            <a:fld id="{66469543-EFA7-49FE-9FBA-0A7EAC2E5F01}" type="slidenum">
              <a:rPr lang="en-US" smtClean="0"/>
              <a:pPr/>
              <a:t>‹#›</a:t>
            </a:fld>
            <a:endParaRPr lang="en-US"/>
          </a:p>
        </p:txBody>
      </p:sp>
      <p:sp>
        <p:nvSpPr>
          <p:cNvPr id="10" name="Rectangle 9">
            <a:extLst>
              <a:ext uri="{FF2B5EF4-FFF2-40B4-BE49-F238E27FC236}">
                <a16:creationId xmlns:a16="http://schemas.microsoft.com/office/drawing/2014/main" id="{076BE4EF-8F58-4F57-9962-2D1CA77EF315}"/>
              </a:ext>
            </a:extLst>
          </p:cNvPr>
          <p:cNvSpPr/>
          <p:nvPr userDrawn="1"/>
        </p:nvSpPr>
        <p:spPr>
          <a:xfrm>
            <a:off x="7868789" y="263270"/>
            <a:ext cx="224335" cy="6858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5E215-8255-461D-8077-22091968DC62}"/>
              </a:ext>
            </a:extLst>
          </p:cNvPr>
          <p:cNvSpPr/>
          <p:nvPr/>
        </p:nvSpPr>
        <p:spPr>
          <a:xfrm>
            <a:off x="8188659" y="263270"/>
            <a:ext cx="955343" cy="6858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386343-AEC6-49FB-97C2-EE2B9847D7D0}"/>
              </a:ext>
            </a:extLst>
          </p:cNvPr>
          <p:cNvSpPr/>
          <p:nvPr userDrawn="1"/>
        </p:nvSpPr>
        <p:spPr>
          <a:xfrm>
            <a:off x="-12596" y="263270"/>
            <a:ext cx="7785849" cy="6858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2596" y="263270"/>
            <a:ext cx="7785849" cy="685800"/>
          </a:xfrm>
          <a:prstGeom prst="rect">
            <a:avLst/>
          </a:prstGeom>
          <a:noFill/>
        </p:spPr>
        <p:txBody>
          <a:bodyPr anchor="ctr"/>
          <a:lstStyle>
            <a:lvl1pPr marL="342900">
              <a:defRPr>
                <a:solidFill>
                  <a:schemeClr val="bg1"/>
                </a:solidFill>
                <a:latin typeface="Helvetica Condensed"/>
              </a:defRPr>
            </a:lvl1pPr>
          </a:lstStyle>
          <a:p>
            <a:r>
              <a:rPr lang="en-US"/>
              <a:t>Click to edit Master title style</a:t>
            </a:r>
          </a:p>
        </p:txBody>
      </p:sp>
    </p:spTree>
    <p:extLst>
      <p:ext uri="{BB962C8B-B14F-4D97-AF65-F5344CB8AC3E}">
        <p14:creationId xmlns:p14="http://schemas.microsoft.com/office/powerpoint/2010/main" val="107653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5249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845"/>
            <a:ext cx="9144000" cy="400895"/>
          </a:xfrm>
          <a:prstGeom prst="rect">
            <a:avLst/>
          </a:prstGeom>
          <a:solidFill>
            <a:srgbClr val="ACA39A"/>
          </a:solidFill>
        </p:spPr>
        <p:txBody>
          <a:bodyPr anchor="ctr">
            <a:noAutofit/>
          </a:bodyPr>
          <a:lstStyle>
            <a:lvl1pPr marL="342900">
              <a:defRPr sz="2100">
                <a:solidFill>
                  <a:schemeClr val="bg1"/>
                </a:solidFill>
                <a:latin typeface="Helvetica Condensed"/>
              </a:defRPr>
            </a:lvl1pPr>
          </a:lstStyle>
          <a:p>
            <a:r>
              <a:rPr lang="en-US"/>
              <a:t>Click to edit Master title style</a:t>
            </a:r>
          </a:p>
        </p:txBody>
      </p:sp>
      <p:sp>
        <p:nvSpPr>
          <p:cNvPr id="3" name="Content Placeholder 2"/>
          <p:cNvSpPr>
            <a:spLocks noGrp="1"/>
          </p:cNvSpPr>
          <p:nvPr>
            <p:ph idx="1"/>
          </p:nvPr>
        </p:nvSpPr>
        <p:spPr>
          <a:xfrm>
            <a:off x="628650" y="790883"/>
            <a:ext cx="7886700" cy="3605981"/>
          </a:xfrm>
          <a:prstGeom prst="rect">
            <a:avLst/>
          </a:prstGeom>
        </p:spPr>
        <p:txBody>
          <a:bodyPr/>
          <a:lstStyle>
            <a:lvl1pPr>
              <a:defRPr>
                <a:solidFill>
                  <a:schemeClr val="tx1">
                    <a:lumMod val="65000"/>
                    <a:lumOff val="35000"/>
                  </a:schemeClr>
                </a:solidFill>
                <a:latin typeface="Helvetica Condensed"/>
              </a:defRPr>
            </a:lvl1pPr>
            <a:lvl2pPr>
              <a:defRPr>
                <a:solidFill>
                  <a:schemeClr val="tx1">
                    <a:lumMod val="65000"/>
                    <a:lumOff val="35000"/>
                  </a:schemeClr>
                </a:solidFill>
                <a:latin typeface="Helvetica Condensed"/>
              </a:defRPr>
            </a:lvl2pPr>
            <a:lvl3pPr>
              <a:defRPr>
                <a:solidFill>
                  <a:schemeClr val="tx1">
                    <a:lumMod val="65000"/>
                    <a:lumOff val="35000"/>
                  </a:schemeClr>
                </a:solidFill>
                <a:latin typeface="Helvetica Condensed"/>
              </a:defRPr>
            </a:lvl3pPr>
            <a:lvl4pPr>
              <a:defRPr>
                <a:solidFill>
                  <a:schemeClr val="tx1">
                    <a:lumMod val="65000"/>
                    <a:lumOff val="35000"/>
                  </a:schemeClr>
                </a:solidFill>
                <a:latin typeface="Helvetica Condensed"/>
              </a:defRPr>
            </a:lvl4pPr>
            <a:lvl5pPr>
              <a:defRPr>
                <a:solidFill>
                  <a:schemeClr val="tx1">
                    <a:lumMod val="65000"/>
                    <a:lumOff val="35000"/>
                  </a:schemeClr>
                </a:solidFill>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5"/>
            <a:ext cx="3086100" cy="273844"/>
          </a:xfrm>
          <a:prstGeom prst="rect">
            <a:avLst/>
          </a:prstGeom>
        </p:spPr>
        <p:txBody>
          <a:bodyPr/>
          <a:lstStyle>
            <a:lvl1pPr>
              <a:defRPr>
                <a:solidFill>
                  <a:schemeClr val="tx1">
                    <a:lumMod val="65000"/>
                    <a:lumOff val="35000"/>
                  </a:schemeClr>
                </a:solidFill>
              </a:defRPr>
            </a:lvl1pPr>
          </a:lstStyle>
          <a:p>
            <a:endParaRPr lang="en-US"/>
          </a:p>
        </p:txBody>
      </p:sp>
      <p:sp>
        <p:nvSpPr>
          <p:cNvPr id="7" name="Slide Number Placeholder 5">
            <a:extLst>
              <a:ext uri="{FF2B5EF4-FFF2-40B4-BE49-F238E27FC236}">
                <a16:creationId xmlns:a16="http://schemas.microsoft.com/office/drawing/2014/main" id="{407017A8-60AC-4096-9463-8D7F8FE1CD16}"/>
              </a:ext>
            </a:extLst>
          </p:cNvPr>
          <p:cNvSpPr>
            <a:spLocks noGrp="1"/>
          </p:cNvSpPr>
          <p:nvPr>
            <p:ph type="sldNum" sz="quarter" idx="12"/>
          </p:nvPr>
        </p:nvSpPr>
        <p:spPr>
          <a:xfrm>
            <a:off x="6924875" y="4767265"/>
            <a:ext cx="2057400" cy="273844"/>
          </a:xfrm>
          <a:prstGeom prst="rect">
            <a:avLst/>
          </a:prstGeom>
        </p:spPr>
        <p:txBody>
          <a:bodyPr/>
          <a:lstStyle>
            <a:lvl1pPr algn="r">
              <a:defRPr sz="1000">
                <a:solidFill>
                  <a:schemeClr val="tx1">
                    <a:lumMod val="65000"/>
                    <a:lumOff val="35000"/>
                  </a:schemeClr>
                </a:solidFill>
              </a:defRPr>
            </a:lvl1pPr>
          </a:lstStyle>
          <a:p>
            <a:fld id="{66469543-EFA7-49FE-9FBA-0A7EAC2E5F01}" type="slidenum">
              <a:rPr lang="en-US" smtClean="0"/>
              <a:pPr/>
              <a:t>‹#›</a:t>
            </a:fld>
            <a:endParaRPr lang="en-US"/>
          </a:p>
        </p:txBody>
      </p:sp>
    </p:spTree>
    <p:extLst>
      <p:ext uri="{BB962C8B-B14F-4D97-AF65-F5344CB8AC3E}">
        <p14:creationId xmlns:p14="http://schemas.microsoft.com/office/powerpoint/2010/main" val="147022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EF24538-C0D0-4D58-A064-E9C6DCFF12F0}"/>
              </a:ext>
            </a:extLst>
          </p:cNvPr>
          <p:cNvSpPr>
            <a:spLocks noGrp="1"/>
          </p:cNvSpPr>
          <p:nvPr>
            <p:ph type="sldNum" sz="quarter" idx="12"/>
          </p:nvPr>
        </p:nvSpPr>
        <p:spPr>
          <a:xfrm>
            <a:off x="6924875" y="4767265"/>
            <a:ext cx="2057400" cy="273844"/>
          </a:xfrm>
          <a:prstGeom prst="rect">
            <a:avLst/>
          </a:prstGeom>
        </p:spPr>
        <p:txBody>
          <a:bodyPr/>
          <a:lstStyle>
            <a:lvl1pPr algn="r">
              <a:defRPr sz="1000">
                <a:solidFill>
                  <a:schemeClr val="tx1">
                    <a:lumMod val="65000"/>
                    <a:lumOff val="35000"/>
                  </a:schemeClr>
                </a:solidFill>
              </a:defRPr>
            </a:lvl1pPr>
          </a:lstStyle>
          <a:p>
            <a:fld id="{66469543-EFA7-49FE-9FBA-0A7EAC2E5F01}" type="slidenum">
              <a:rPr lang="en-US" smtClean="0"/>
              <a:pPr/>
              <a:t>‹#›</a:t>
            </a:fld>
            <a:endParaRPr lang="en-US"/>
          </a:p>
        </p:txBody>
      </p:sp>
    </p:spTree>
    <p:extLst>
      <p:ext uri="{BB962C8B-B14F-4D97-AF65-F5344CB8AC3E}">
        <p14:creationId xmlns:p14="http://schemas.microsoft.com/office/powerpoint/2010/main" val="205436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E6C8F52-04E8-4D7C-A68E-675DB0D92670}"/>
              </a:ext>
            </a:extLst>
          </p:cNvPr>
          <p:cNvSpPr>
            <a:spLocks noGrp="1"/>
          </p:cNvSpPr>
          <p:nvPr>
            <p:ph type="title" hasCustomPrompt="1"/>
          </p:nvPr>
        </p:nvSpPr>
        <p:spPr>
          <a:xfrm>
            <a:off x="0" y="1509166"/>
            <a:ext cx="7886700" cy="994172"/>
          </a:xfrm>
          <a:prstGeom prst="rect">
            <a:avLst/>
          </a:prstGeom>
          <a:solidFill>
            <a:schemeClr val="bg1"/>
          </a:solidFill>
        </p:spPr>
        <p:txBody>
          <a:bodyPr anchor="ctr"/>
          <a:lstStyle>
            <a:lvl1pPr marL="342900">
              <a:defRPr b="1">
                <a:solidFill>
                  <a:schemeClr val="tx1"/>
                </a:solidFill>
                <a:latin typeface="Helvetica Condensed"/>
                <a:ea typeface="Helvetica Neue" panose="02000206000000020004" pitchFamily="2"/>
              </a:defRPr>
            </a:lvl1pPr>
          </a:lstStyle>
          <a:p>
            <a:r>
              <a:rPr lang="en-US" sz="3300"/>
              <a:t>THANK YOU</a:t>
            </a:r>
          </a:p>
        </p:txBody>
      </p:sp>
      <p:pic>
        <p:nvPicPr>
          <p:cNvPr id="11" name="Picture 10">
            <a:extLst>
              <a:ext uri="{FF2B5EF4-FFF2-40B4-BE49-F238E27FC236}">
                <a16:creationId xmlns:a16="http://schemas.microsoft.com/office/drawing/2014/main" id="{43BC8910-01EB-4556-906A-02D2456B68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270" y="0"/>
            <a:ext cx="9157648" cy="5143500"/>
          </a:xfrm>
          <a:prstGeom prst="rect">
            <a:avLst/>
          </a:prstGeom>
        </p:spPr>
      </p:pic>
      <p:sp>
        <p:nvSpPr>
          <p:cNvPr id="13" name="Title 4">
            <a:extLst>
              <a:ext uri="{FF2B5EF4-FFF2-40B4-BE49-F238E27FC236}">
                <a16:creationId xmlns:a16="http://schemas.microsoft.com/office/drawing/2014/main" id="{6FA77AE4-2AAB-4D73-BE9F-A43A9DED57AA}"/>
              </a:ext>
            </a:extLst>
          </p:cNvPr>
          <p:cNvSpPr txBox="1">
            <a:spLocks/>
          </p:cNvSpPr>
          <p:nvPr userDrawn="1"/>
        </p:nvSpPr>
        <p:spPr>
          <a:xfrm>
            <a:off x="-38162" y="1674616"/>
            <a:ext cx="9182162" cy="99417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lvl="0" algn="l"/>
            <a:r>
              <a:rPr lang="en-US" sz="3300" b="1">
                <a:solidFill>
                  <a:srgbClr val="5E6167"/>
                </a:solidFill>
                <a:latin typeface="Helvetica Condensed"/>
              </a:rPr>
              <a:t>THANK YOU</a:t>
            </a:r>
          </a:p>
        </p:txBody>
      </p:sp>
      <p:sp>
        <p:nvSpPr>
          <p:cNvPr id="16" name="TextBox 15">
            <a:extLst>
              <a:ext uri="{FF2B5EF4-FFF2-40B4-BE49-F238E27FC236}">
                <a16:creationId xmlns:a16="http://schemas.microsoft.com/office/drawing/2014/main" id="{4A231B3E-4DE8-4F50-9967-6356C7C679CC}"/>
              </a:ext>
            </a:extLst>
          </p:cNvPr>
          <p:cNvSpPr txBox="1"/>
          <p:nvPr/>
        </p:nvSpPr>
        <p:spPr>
          <a:xfrm>
            <a:off x="7835619" y="1927665"/>
            <a:ext cx="2033517" cy="1477328"/>
          </a:xfrm>
          <a:prstGeom prst="rect">
            <a:avLst/>
          </a:prstGeom>
          <a:noFill/>
        </p:spPr>
        <p:txBody>
          <a:bodyPr wrap="square" rtlCol="0">
            <a:spAutoFit/>
          </a:bodyPr>
          <a:lstStyle/>
          <a:p>
            <a:r>
              <a:rPr lang="en-US" sz="9000" b="1">
                <a:solidFill>
                  <a:srgbClr val="EAAA00">
                    <a:alpha val="70000"/>
                  </a:srgbClr>
                </a:solidFill>
                <a:latin typeface="Arial" panose="020B0604020202020204" pitchFamily="34" charset="0"/>
                <a:cs typeface="Arial" panose="020B0604020202020204" pitchFamily="34" charset="0"/>
              </a:rPr>
              <a:t>+</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99717" y="968039"/>
            <a:ext cx="10554657" cy="4663357"/>
          </a:xfrm>
          <a:prstGeom prst="rect">
            <a:avLst/>
          </a:prstGeom>
        </p:spPr>
      </p:pic>
    </p:spTree>
    <p:extLst>
      <p:ext uri="{BB962C8B-B14F-4D97-AF65-F5344CB8AC3E}">
        <p14:creationId xmlns:p14="http://schemas.microsoft.com/office/powerpoint/2010/main" val="253750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21"/>
            <a:ext cx="7886700" cy="302764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924875" y="4767265"/>
            <a:ext cx="2057400" cy="273844"/>
          </a:xfrm>
          <a:prstGeom prst="rect">
            <a:avLst/>
          </a:prstGeom>
        </p:spPr>
        <p:txBody>
          <a:bodyPr/>
          <a:lstStyle>
            <a:lvl1pPr algn="r">
              <a:defRPr sz="1000">
                <a:solidFill>
                  <a:schemeClr val="tx1">
                    <a:lumMod val="65000"/>
                    <a:lumOff val="35000"/>
                  </a:schemeClr>
                </a:solidFill>
              </a:defRPr>
            </a:lvl1pPr>
          </a:lstStyle>
          <a:p>
            <a:fld id="{66469543-EFA7-49FE-9FBA-0A7EAC2E5F01}" type="slidenum">
              <a:rPr lang="en-US" smtClean="0"/>
              <a:pPr/>
              <a:t>‹#›</a:t>
            </a:fld>
            <a:endParaRPr lang="en-US"/>
          </a:p>
        </p:txBody>
      </p:sp>
      <p:sp>
        <p:nvSpPr>
          <p:cNvPr id="10" name="Rectangle 9">
            <a:extLst>
              <a:ext uri="{FF2B5EF4-FFF2-40B4-BE49-F238E27FC236}">
                <a16:creationId xmlns:a16="http://schemas.microsoft.com/office/drawing/2014/main" id="{076BE4EF-8F58-4F57-9962-2D1CA77EF315}"/>
              </a:ext>
            </a:extLst>
          </p:cNvPr>
          <p:cNvSpPr/>
          <p:nvPr userDrawn="1"/>
        </p:nvSpPr>
        <p:spPr>
          <a:xfrm>
            <a:off x="7868789" y="263270"/>
            <a:ext cx="224335" cy="6858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5E215-8255-461D-8077-22091968DC62}"/>
              </a:ext>
            </a:extLst>
          </p:cNvPr>
          <p:cNvSpPr/>
          <p:nvPr/>
        </p:nvSpPr>
        <p:spPr>
          <a:xfrm>
            <a:off x="8188659" y="263270"/>
            <a:ext cx="955343" cy="6858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386343-AEC6-49FB-97C2-EE2B9847D7D0}"/>
              </a:ext>
            </a:extLst>
          </p:cNvPr>
          <p:cNvSpPr/>
          <p:nvPr userDrawn="1"/>
        </p:nvSpPr>
        <p:spPr>
          <a:xfrm>
            <a:off x="-12596" y="263270"/>
            <a:ext cx="7785849" cy="6858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2596" y="263270"/>
            <a:ext cx="7785849" cy="685800"/>
          </a:xfrm>
          <a:prstGeom prst="rect">
            <a:avLst/>
          </a:prstGeom>
          <a:noFill/>
        </p:spPr>
        <p:txBody>
          <a:bodyPr anchor="ctr"/>
          <a:lstStyle>
            <a:lvl1pPr marL="342900">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5874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Doub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24875" y="4767265"/>
            <a:ext cx="2057400" cy="273844"/>
          </a:xfrm>
          <a:prstGeom prst="rect">
            <a:avLst/>
          </a:prstGeom>
        </p:spPr>
        <p:txBody>
          <a:bodyPr/>
          <a:lstStyle>
            <a:lvl1pPr algn="r">
              <a:defRPr sz="1000">
                <a:solidFill>
                  <a:schemeClr val="tx1">
                    <a:lumMod val="65000"/>
                    <a:lumOff val="35000"/>
                  </a:schemeClr>
                </a:solidFill>
              </a:defRPr>
            </a:lvl1pPr>
          </a:lstStyle>
          <a:p>
            <a:fld id="{66469543-EFA7-49FE-9FBA-0A7EAC2E5F01}" type="slidenum">
              <a:rPr lang="en-US" smtClean="0"/>
              <a:pPr/>
              <a:t>‹#›</a:t>
            </a:fld>
            <a:endParaRPr lang="en-US"/>
          </a:p>
        </p:txBody>
      </p:sp>
      <p:sp>
        <p:nvSpPr>
          <p:cNvPr id="10" name="Rectangle 9">
            <a:extLst>
              <a:ext uri="{FF2B5EF4-FFF2-40B4-BE49-F238E27FC236}">
                <a16:creationId xmlns:a16="http://schemas.microsoft.com/office/drawing/2014/main" id="{076BE4EF-8F58-4F57-9962-2D1CA77EF315}"/>
              </a:ext>
            </a:extLst>
          </p:cNvPr>
          <p:cNvSpPr/>
          <p:nvPr userDrawn="1"/>
        </p:nvSpPr>
        <p:spPr>
          <a:xfrm>
            <a:off x="7868789" y="263270"/>
            <a:ext cx="224335" cy="6858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5E215-8255-461D-8077-22091968DC62}"/>
              </a:ext>
            </a:extLst>
          </p:cNvPr>
          <p:cNvSpPr/>
          <p:nvPr/>
        </p:nvSpPr>
        <p:spPr>
          <a:xfrm>
            <a:off x="8188659" y="263270"/>
            <a:ext cx="955343" cy="6858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386343-AEC6-49FB-97C2-EE2B9847D7D0}"/>
              </a:ext>
            </a:extLst>
          </p:cNvPr>
          <p:cNvSpPr/>
          <p:nvPr userDrawn="1"/>
        </p:nvSpPr>
        <p:spPr>
          <a:xfrm>
            <a:off x="-12596" y="263270"/>
            <a:ext cx="7785849" cy="6858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2596" y="263270"/>
            <a:ext cx="7785849" cy="685800"/>
          </a:xfrm>
          <a:prstGeom prst="rect">
            <a:avLst/>
          </a:prstGeom>
          <a:noFill/>
        </p:spPr>
        <p:txBody>
          <a:bodyPr anchor="ctr"/>
          <a:lstStyle>
            <a:lvl1pPr marL="342900">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CAB8B8AB-04E6-4798-826D-5A24AF5F9CFE}"/>
              </a:ext>
            </a:extLst>
          </p:cNvPr>
          <p:cNvSpPr>
            <a:spLocks noGrp="1"/>
          </p:cNvSpPr>
          <p:nvPr>
            <p:ph sz="half" idx="1"/>
          </p:nvPr>
        </p:nvSpPr>
        <p:spPr>
          <a:xfrm>
            <a:off x="628650" y="1370013"/>
            <a:ext cx="3867150" cy="326231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69CD5258-A31B-401D-B5CC-69121DB15F35}"/>
              </a:ext>
            </a:extLst>
          </p:cNvPr>
          <p:cNvSpPr>
            <a:spLocks noGrp="1"/>
          </p:cNvSpPr>
          <p:nvPr>
            <p:ph sz="half" idx="2"/>
          </p:nvPr>
        </p:nvSpPr>
        <p:spPr>
          <a:xfrm>
            <a:off x="4648200" y="1370013"/>
            <a:ext cx="3867150" cy="326231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13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24875" y="4767265"/>
            <a:ext cx="2057400" cy="273844"/>
          </a:xfrm>
          <a:prstGeom prst="rect">
            <a:avLst/>
          </a:prstGeom>
        </p:spPr>
        <p:txBody>
          <a:bodyPr/>
          <a:lstStyle>
            <a:lvl1pPr algn="r">
              <a:defRPr sz="1000">
                <a:solidFill>
                  <a:schemeClr val="tx1">
                    <a:lumMod val="65000"/>
                    <a:lumOff val="35000"/>
                  </a:schemeClr>
                </a:solidFill>
              </a:defRPr>
            </a:lvl1pPr>
          </a:lstStyle>
          <a:p>
            <a:fld id="{66469543-EFA7-49FE-9FBA-0A7EAC2E5F01}" type="slidenum">
              <a:rPr lang="en-US" smtClean="0"/>
              <a:pPr/>
              <a:t>‹#›</a:t>
            </a:fld>
            <a:endParaRPr lang="en-US"/>
          </a:p>
        </p:txBody>
      </p:sp>
      <p:sp>
        <p:nvSpPr>
          <p:cNvPr id="10" name="Rectangle 9">
            <a:extLst>
              <a:ext uri="{FF2B5EF4-FFF2-40B4-BE49-F238E27FC236}">
                <a16:creationId xmlns:a16="http://schemas.microsoft.com/office/drawing/2014/main" id="{076BE4EF-8F58-4F57-9962-2D1CA77EF315}"/>
              </a:ext>
            </a:extLst>
          </p:cNvPr>
          <p:cNvSpPr/>
          <p:nvPr userDrawn="1"/>
        </p:nvSpPr>
        <p:spPr>
          <a:xfrm>
            <a:off x="7868789" y="263270"/>
            <a:ext cx="224335" cy="6858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5E215-8255-461D-8077-22091968DC62}"/>
              </a:ext>
            </a:extLst>
          </p:cNvPr>
          <p:cNvSpPr/>
          <p:nvPr/>
        </p:nvSpPr>
        <p:spPr>
          <a:xfrm>
            <a:off x="8188659" y="263270"/>
            <a:ext cx="955343" cy="6858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386343-AEC6-49FB-97C2-EE2B9847D7D0}"/>
              </a:ext>
            </a:extLst>
          </p:cNvPr>
          <p:cNvSpPr/>
          <p:nvPr userDrawn="1"/>
        </p:nvSpPr>
        <p:spPr>
          <a:xfrm>
            <a:off x="-12596" y="263270"/>
            <a:ext cx="7785849" cy="6858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2596" y="263270"/>
            <a:ext cx="7785849" cy="685800"/>
          </a:xfrm>
          <a:prstGeom prst="rect">
            <a:avLst/>
          </a:prstGeom>
          <a:noFill/>
        </p:spPr>
        <p:txBody>
          <a:bodyPr anchor="ctr"/>
          <a:lstStyle>
            <a:lvl1pPr marL="342900">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377184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1261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8" r:id="rId5"/>
    <p:sldLayoutId id="2147483697"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97153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DE8527-703B-4AE6-9076-C03A77D3E951}"/>
              </a:ext>
            </a:extLst>
          </p:cNvPr>
          <p:cNvSpPr>
            <a:spLocks noGrp="1"/>
          </p:cNvSpPr>
          <p:nvPr>
            <p:ph type="title"/>
          </p:nvPr>
        </p:nvSpPr>
        <p:spPr>
          <a:xfrm>
            <a:off x="228600" y="122776"/>
            <a:ext cx="8686800" cy="699973"/>
          </a:xfrm>
          <a:prstGeom prst="rect">
            <a:avLst/>
          </a:prstGeom>
        </p:spPr>
        <p:txBody>
          <a:bodyPr vert="horz" lIns="91440" tIns="45720" rIns="91440" bIns="0" rtlCol="0" anchor="b">
            <a:normAutofit/>
          </a:bodyPr>
          <a:lstStyle/>
          <a:p>
            <a:pPr lvl="0"/>
            <a:r>
              <a:rPr lang="en-US"/>
              <a:t>The Title Font is Arial 24pt Bold Orange</a:t>
            </a:r>
          </a:p>
        </p:txBody>
      </p:sp>
      <p:sp>
        <p:nvSpPr>
          <p:cNvPr id="3" name="Text Placeholder 2">
            <a:extLst>
              <a:ext uri="{FF2B5EF4-FFF2-40B4-BE49-F238E27FC236}">
                <a16:creationId xmlns:a16="http://schemas.microsoft.com/office/drawing/2014/main" id="{77975777-67D9-4E5C-8F1E-3A8C797F41B8}"/>
              </a:ext>
            </a:extLst>
          </p:cNvPr>
          <p:cNvSpPr>
            <a:spLocks noGrp="1"/>
          </p:cNvSpPr>
          <p:nvPr>
            <p:ph type="body" idx="1"/>
          </p:nvPr>
        </p:nvSpPr>
        <p:spPr>
          <a:xfrm>
            <a:off x="228600" y="931773"/>
            <a:ext cx="8686800" cy="3369707"/>
          </a:xfrm>
          <a:prstGeom prst="rect">
            <a:avLst/>
          </a:prstGeom>
        </p:spPr>
        <p:txBody>
          <a:bodyPr vert="horz" lIns="91440" tIns="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9E772795-24E8-47AE-9077-AB3751EDF365}"/>
              </a:ext>
            </a:extLst>
          </p:cNvPr>
          <p:cNvSpPr>
            <a:spLocks noGrp="1"/>
          </p:cNvSpPr>
          <p:nvPr>
            <p:ph type="sldNum" sz="quarter" idx="4"/>
          </p:nvPr>
        </p:nvSpPr>
        <p:spPr>
          <a:xfrm>
            <a:off x="7669210" y="4695071"/>
            <a:ext cx="1239781" cy="273844"/>
          </a:xfrm>
          <a:prstGeom prst="rect">
            <a:avLst/>
          </a:prstGeom>
        </p:spPr>
        <p:txBody>
          <a:bodyPr vert="horz" lIns="91440" tIns="45720" rIns="91440" bIns="45720" rtlCol="0" anchor="ctr"/>
          <a:lstStyle>
            <a:lvl1pPr algn="r">
              <a:defRPr sz="675">
                <a:solidFill>
                  <a:schemeClr val="tx2"/>
                </a:solidFill>
              </a:defRPr>
            </a:lvl1pPr>
          </a:lstStyle>
          <a:p>
            <a:fld id="{E7BFA6FB-95A3-4A80-9B08-A176DC0622C9}" type="slidenum">
              <a:rPr lang="en-US" smtClean="0"/>
              <a:pPr/>
              <a:t>‹#›</a:t>
            </a:fld>
            <a:endParaRPr lang="en-US"/>
          </a:p>
        </p:txBody>
      </p:sp>
    </p:spTree>
    <p:extLst>
      <p:ext uri="{BB962C8B-B14F-4D97-AF65-F5344CB8AC3E}">
        <p14:creationId xmlns:p14="http://schemas.microsoft.com/office/powerpoint/2010/main" val="398189500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Lst>
  <p:hf hdr="0" ftr="0" dt="0"/>
  <p:txStyles>
    <p:titleStyle>
      <a:lvl1pPr algn="l" defTabSz="685800" rtl="0" eaLnBrk="1" latinLnBrk="0" hangingPunct="1">
        <a:lnSpc>
          <a:spcPct val="90000"/>
        </a:lnSpc>
        <a:spcBef>
          <a:spcPct val="0"/>
        </a:spcBef>
        <a:buNone/>
        <a:defRPr lang="en-US" sz="2400" b="1" kern="1200" smtClean="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5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60000"/>
        <a:buFont typeface="Courier New" panose="02070309020205020404" pitchFamily="49" charset="0"/>
        <a:buChar char="o"/>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homeenergy.pseg.com/recycling"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energy.gov/energysaver/articles/energy-saver-101-infographic-home-energy-audits" TargetMode="External"/><Relationship Id="rId2" Type="http://schemas.openxmlformats.org/officeDocument/2006/relationships/hyperlink" Target="https://homeenergy.pseg.com/assessments/home-energy-assessment-tool" TargetMode="External"/><Relationship Id="rId1" Type="http://schemas.openxmlformats.org/officeDocument/2006/relationships/slideLayout" Target="../slideLayouts/slideLayout14.xml"/><Relationship Id="rId5" Type="http://schemas.openxmlformats.org/officeDocument/2006/relationships/image" Target="../media/image45.sv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oceanfundays.org/" TargetMode="External"/><Relationship Id="rId2" Type="http://schemas.openxmlformats.org/officeDocument/2006/relationships/image" Target="../media/image47.jpeg"/><Relationship Id="rId1" Type="http://schemas.openxmlformats.org/officeDocument/2006/relationships/slideLayout" Target="../slideLayouts/slideLayout23.xml"/><Relationship Id="rId5" Type="http://schemas.openxmlformats.org/officeDocument/2006/relationships/hyperlink" Target="https://www.acua.com/" TargetMode="Externa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njcleanenergy.com/library" TargetMode="External"/><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hyperlink" Target="https://www.njcleanenergy.com/main/public-reports-and-library/financial-reports/clean-energy-program-financial-report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NJCleanEnergy.com/StakeholderGroups/Energy-Efficiency"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hyperlink" Target="mailto:EnergyEfficiency@bpu.nj.go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www.njcleanenergy.com/TRANSI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76A2AA0E-EDEC-4C80-A1AB-A756AE20D706}"/>
              </a:ext>
            </a:extLst>
          </p:cNvPr>
          <p:cNvSpPr txBox="1">
            <a:spLocks/>
          </p:cNvSpPr>
          <p:nvPr/>
        </p:nvSpPr>
        <p:spPr bwMode="auto">
          <a:xfrm>
            <a:off x="1210316" y="1842220"/>
            <a:ext cx="6667738" cy="84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0" indent="0" algn="ctr" rtl="0" eaLnBrk="0" fontAlgn="base" hangingPunct="0">
              <a:spcBef>
                <a:spcPct val="20000"/>
              </a:spcBef>
              <a:spcAft>
                <a:spcPct val="0"/>
              </a:spcAft>
              <a:buClr>
                <a:srgbClr val="105F9E"/>
              </a:buClr>
              <a:buFont typeface="Arial" charset="0"/>
              <a:buNone/>
              <a:defRPr sz="3200" b="0" i="0" kern="1200">
                <a:solidFill>
                  <a:schemeClr val="tx1">
                    <a:tint val="75000"/>
                  </a:schemeClr>
                </a:solidFill>
                <a:latin typeface="+mj-lt"/>
                <a:ea typeface="Arial Unicode MS" panose="020B0604020202020204" pitchFamily="34" charset="-128"/>
                <a:cs typeface="Arial Unicode MS" panose="020B0604020202020204" pitchFamily="34" charset="-128"/>
              </a:defRPr>
            </a:lvl1pPr>
            <a:lvl2pPr marL="457200" indent="0" algn="ctr" rtl="0" eaLnBrk="0" fontAlgn="base" hangingPunct="0">
              <a:spcBef>
                <a:spcPct val="20000"/>
              </a:spcBef>
              <a:spcAft>
                <a:spcPct val="0"/>
              </a:spcAft>
              <a:buClr>
                <a:srgbClr val="105F9E"/>
              </a:buClr>
              <a:buFont typeface="Wingdings" charset="2"/>
              <a:buNone/>
              <a:defRPr sz="2800" b="0" i="0" kern="1200">
                <a:solidFill>
                  <a:schemeClr val="tx1">
                    <a:tint val="75000"/>
                  </a:schemeClr>
                </a:solidFill>
                <a:latin typeface="+mn-lt"/>
                <a:ea typeface="Arial Unicode MS" panose="020B0604020202020204" pitchFamily="34" charset="-128"/>
                <a:cs typeface="Arial Unicode MS" panose="020B0604020202020204" pitchFamily="34" charset="-128"/>
              </a:defRPr>
            </a:lvl2pPr>
            <a:lvl3pPr marL="914400" indent="0" algn="ctr" rtl="0" eaLnBrk="0" fontAlgn="base" hangingPunct="0">
              <a:spcBef>
                <a:spcPct val="20000"/>
              </a:spcBef>
              <a:spcAft>
                <a:spcPct val="0"/>
              </a:spcAft>
              <a:buClr>
                <a:srgbClr val="105F9E"/>
              </a:buClr>
              <a:buFont typeface="Arial" charset="0"/>
              <a:buNone/>
              <a:defRPr sz="2400" b="0" i="0" kern="1200">
                <a:solidFill>
                  <a:schemeClr val="tx1">
                    <a:tint val="75000"/>
                  </a:schemeClr>
                </a:solidFill>
                <a:latin typeface="+mn-lt"/>
                <a:ea typeface="Arial Unicode MS" panose="020B0604020202020204" pitchFamily="34" charset="-128"/>
                <a:cs typeface="Arial Unicode MS" panose="020B0604020202020204" pitchFamily="34" charset="-128"/>
              </a:defRPr>
            </a:lvl3pPr>
            <a:lvl4pPr marL="1371600" indent="0" algn="ctr" rtl="0" eaLnBrk="0" fontAlgn="base" hangingPunct="0">
              <a:spcBef>
                <a:spcPct val="20000"/>
              </a:spcBef>
              <a:spcAft>
                <a:spcPct val="0"/>
              </a:spcAft>
              <a:buClr>
                <a:srgbClr val="105F9E"/>
              </a:buClr>
              <a:buFont typeface="Arial" charset="0"/>
              <a:buNone/>
              <a:defRPr sz="2000" b="0" i="0" kern="1200">
                <a:solidFill>
                  <a:schemeClr val="tx1">
                    <a:tint val="75000"/>
                  </a:schemeClr>
                </a:solidFill>
                <a:latin typeface="+mn-lt"/>
                <a:ea typeface="Arial Unicode MS" panose="020B0604020202020204" pitchFamily="34" charset="-128"/>
                <a:cs typeface="Arial Unicode MS" panose="020B0604020202020204" pitchFamily="34" charset="-128"/>
              </a:defRPr>
            </a:lvl4pPr>
            <a:lvl5pPr marL="1828800" indent="0" algn="ctr" rtl="0" eaLnBrk="0" fontAlgn="base" hangingPunct="0">
              <a:spcBef>
                <a:spcPct val="20000"/>
              </a:spcBef>
              <a:spcAft>
                <a:spcPct val="0"/>
              </a:spcAft>
              <a:buClr>
                <a:srgbClr val="105F9E"/>
              </a:buClr>
              <a:buFont typeface="Arial" charset="0"/>
              <a:buNone/>
              <a:defRPr sz="2000" b="0" i="0" kern="1200">
                <a:solidFill>
                  <a:schemeClr val="tx1">
                    <a:tint val="75000"/>
                  </a:schemeClr>
                </a:solidFill>
                <a:latin typeface="+mn-lt"/>
                <a:ea typeface="Arial Unicode MS" panose="020B0604020202020204" pitchFamily="34" charset="-128"/>
                <a:cs typeface="Arial Unicode MS" panose="020B0604020202020204" pitchFamily="34" charset="-128"/>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2400" b="1">
                <a:solidFill>
                  <a:srgbClr val="656565"/>
                </a:solidFill>
                <a:latin typeface="Helvetica Condensed"/>
                <a:ea typeface="Arial Unicode MS"/>
                <a:cs typeface="Arial Unicode MS"/>
                <a:sym typeface="Lato Light" charset="0"/>
              </a:rPr>
              <a:t>Energy Efficiency Stakeholder Meeting</a:t>
            </a:r>
            <a:endParaRPr lang="en-US" sz="2400" b="1">
              <a:solidFill>
                <a:srgbClr val="656565"/>
              </a:solidFill>
              <a:latin typeface="Helvetica Condensed"/>
              <a:sym typeface="Lato Light" charset="0"/>
            </a:endParaRPr>
          </a:p>
        </p:txBody>
      </p:sp>
      <p:sp>
        <p:nvSpPr>
          <p:cNvPr id="8" name="Title 5">
            <a:extLst>
              <a:ext uri="{FF2B5EF4-FFF2-40B4-BE49-F238E27FC236}">
                <a16:creationId xmlns:a16="http://schemas.microsoft.com/office/drawing/2014/main" id="{E33EAFE6-1283-4590-8FF0-5090795564ED}"/>
              </a:ext>
            </a:extLst>
          </p:cNvPr>
          <p:cNvSpPr txBox="1">
            <a:spLocks/>
          </p:cNvSpPr>
          <p:nvPr/>
        </p:nvSpPr>
        <p:spPr bwMode="auto">
          <a:xfrm>
            <a:off x="1147330" y="4444514"/>
            <a:ext cx="6858000" cy="3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spcBef>
                <a:spcPts val="0"/>
              </a:spcBef>
            </a:pPr>
            <a:r>
              <a:rPr lang="en-US" sz="1550">
                <a:latin typeface="Helvetica Condensed"/>
                <a:ea typeface="Arial Unicode MS"/>
                <a:cs typeface="Arial"/>
              </a:rPr>
              <a:t>April 20, 2023</a:t>
            </a:r>
            <a:endParaRPr lang="en-US" sz="1550" baseline="30000">
              <a:latin typeface="Georgia" panose="02040502050405020303" pitchFamily="18" charset="0"/>
              <a:ea typeface="Arial Unicode MS"/>
              <a:cs typeface="Arial"/>
            </a:endParaRPr>
          </a:p>
        </p:txBody>
      </p:sp>
      <p:pic>
        <p:nvPicPr>
          <p:cNvPr id="5" name="Picture 4">
            <a:extLst>
              <a:ext uri="{FF2B5EF4-FFF2-40B4-BE49-F238E27FC236}">
                <a16:creationId xmlns:a16="http://schemas.microsoft.com/office/drawing/2014/main" id="{8B538FFC-0C38-4141-86E3-C605CD429E54}"/>
              </a:ext>
            </a:extLst>
          </p:cNvPr>
          <p:cNvPicPr>
            <a:picLocks noChangeAspect="1"/>
          </p:cNvPicPr>
          <p:nvPr/>
        </p:nvPicPr>
        <p:blipFill>
          <a:blip r:embed="rId3"/>
          <a:stretch>
            <a:fillRect/>
          </a:stretch>
        </p:blipFill>
        <p:spPr>
          <a:xfrm>
            <a:off x="7622173" y="310365"/>
            <a:ext cx="1285331" cy="381453"/>
          </a:xfrm>
          <a:prstGeom prst="rect">
            <a:avLst/>
          </a:prstGeom>
        </p:spPr>
      </p:pic>
      <p:pic>
        <p:nvPicPr>
          <p:cNvPr id="3" name="Picture 2" descr="Logo&#10;&#10;Description automatically generated">
            <a:extLst>
              <a:ext uri="{FF2B5EF4-FFF2-40B4-BE49-F238E27FC236}">
                <a16:creationId xmlns:a16="http://schemas.microsoft.com/office/drawing/2014/main" id="{06B19CA3-17B1-4437-A669-2E52365A09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606" y="76426"/>
            <a:ext cx="2686504" cy="849329"/>
          </a:xfrm>
          <a:prstGeom prst="rect">
            <a:avLst/>
          </a:prstGeom>
        </p:spPr>
      </p:pic>
    </p:spTree>
    <p:extLst>
      <p:ext uri="{BB962C8B-B14F-4D97-AF65-F5344CB8AC3E}">
        <p14:creationId xmlns:p14="http://schemas.microsoft.com/office/powerpoint/2010/main" val="28835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93EF9-93B4-48D8-91C1-17A40316380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469543-EFA7-49FE-9FBA-0A7EAC2E5F01}"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endParaRPr>
          </a:p>
        </p:txBody>
      </p:sp>
      <p:sp>
        <p:nvSpPr>
          <p:cNvPr id="3" name="Title 2">
            <a:extLst>
              <a:ext uri="{FF2B5EF4-FFF2-40B4-BE49-F238E27FC236}">
                <a16:creationId xmlns:a16="http://schemas.microsoft.com/office/drawing/2014/main" id="{6367395D-CAEA-4E9D-A26E-0D3B080C0671}"/>
              </a:ext>
            </a:extLst>
          </p:cNvPr>
          <p:cNvSpPr>
            <a:spLocks noGrp="1"/>
          </p:cNvSpPr>
          <p:nvPr>
            <p:ph type="title"/>
          </p:nvPr>
        </p:nvSpPr>
        <p:spPr/>
        <p:txBody>
          <a:bodyPr/>
          <a:lstStyle/>
          <a:p>
            <a:r>
              <a:rPr lang="en-US" sz="2000">
                <a:latin typeface="HelveticaNeueLT Std" panose="020B0604020202020204" pitchFamily="34" charset="0"/>
              </a:rPr>
              <a:t>Energy Efficiency Programs FY23</a:t>
            </a:r>
          </a:p>
        </p:txBody>
      </p:sp>
      <p:sp>
        <p:nvSpPr>
          <p:cNvPr id="4" name="Rectangle: Rounded Corners 3">
            <a:extLst>
              <a:ext uri="{FF2B5EF4-FFF2-40B4-BE49-F238E27FC236}">
                <a16:creationId xmlns:a16="http://schemas.microsoft.com/office/drawing/2014/main" id="{0BF8AB3A-0EE8-4E0C-A529-2454269AC2CD}"/>
              </a:ext>
            </a:extLst>
          </p:cNvPr>
          <p:cNvSpPr/>
          <p:nvPr/>
        </p:nvSpPr>
        <p:spPr>
          <a:xfrm>
            <a:off x="157162" y="1096366"/>
            <a:ext cx="4361688" cy="3044952"/>
          </a:xfrm>
          <a:prstGeom prst="roundRect">
            <a:avLst>
              <a:gd name="adj" fmla="val 6096"/>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97828167-0A86-4CB0-9F0E-D4E169F7C6AE}"/>
              </a:ext>
            </a:extLst>
          </p:cNvPr>
          <p:cNvPicPr>
            <a:picLocks noChangeAspect="1"/>
          </p:cNvPicPr>
          <p:nvPr/>
        </p:nvPicPr>
        <p:blipFill rotWithShape="1">
          <a:blip r:embed="rId2"/>
          <a:srcRect b="77501"/>
          <a:stretch/>
        </p:blipFill>
        <p:spPr>
          <a:xfrm>
            <a:off x="160877" y="1106066"/>
            <a:ext cx="4359018" cy="685801"/>
          </a:xfrm>
          <a:prstGeom prst="rect">
            <a:avLst/>
          </a:prstGeom>
        </p:spPr>
      </p:pic>
      <p:sp>
        <p:nvSpPr>
          <p:cNvPr id="6" name="Rectangle: Rounded Corners 5">
            <a:extLst>
              <a:ext uri="{FF2B5EF4-FFF2-40B4-BE49-F238E27FC236}">
                <a16:creationId xmlns:a16="http://schemas.microsoft.com/office/drawing/2014/main" id="{46AD04A2-39A1-495E-9EAB-9435B55F9B7A}"/>
              </a:ext>
            </a:extLst>
          </p:cNvPr>
          <p:cNvSpPr/>
          <p:nvPr/>
        </p:nvSpPr>
        <p:spPr>
          <a:xfrm>
            <a:off x="1850064" y="4235817"/>
            <a:ext cx="5951687" cy="692497"/>
          </a:xfrm>
          <a:prstGeom prst="roundRect">
            <a:avLst/>
          </a:prstGeom>
          <a:solidFill>
            <a:schemeClr val="accent3">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Content Placeholder 1">
            <a:extLst>
              <a:ext uri="{FF2B5EF4-FFF2-40B4-BE49-F238E27FC236}">
                <a16:creationId xmlns:a16="http://schemas.microsoft.com/office/drawing/2014/main" id="{F6132E04-1E46-4F8B-B116-9CC01F5AA1C9}"/>
              </a:ext>
            </a:extLst>
          </p:cNvPr>
          <p:cNvSpPr txBox="1">
            <a:spLocks/>
          </p:cNvSpPr>
          <p:nvPr/>
        </p:nvSpPr>
        <p:spPr>
          <a:xfrm>
            <a:off x="173101" y="1149863"/>
            <a:ext cx="4345750" cy="64200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rPr>
              <a:t>NJCEP/TRC Managed  -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rPr>
              <a:t>Closed/Closing Out, Transitioned to Utilities</a:t>
            </a:r>
          </a:p>
          <a:p>
            <a:pPr marL="514350" marR="0" lvl="1" indent="-171450"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endParaRPr>
          </a:p>
        </p:txBody>
      </p:sp>
      <p:sp>
        <p:nvSpPr>
          <p:cNvPr id="8" name="TextBox 7">
            <a:extLst>
              <a:ext uri="{FF2B5EF4-FFF2-40B4-BE49-F238E27FC236}">
                <a16:creationId xmlns:a16="http://schemas.microsoft.com/office/drawing/2014/main" id="{2BAC4D66-E9B6-4608-85F4-72E27922B87B}"/>
              </a:ext>
            </a:extLst>
          </p:cNvPr>
          <p:cNvSpPr txBox="1"/>
          <p:nvPr/>
        </p:nvSpPr>
        <p:spPr>
          <a:xfrm>
            <a:off x="1850065" y="4288614"/>
            <a:ext cx="5923188"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BPU/Utility Managed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endParaRPr>
          </a:p>
          <a:p>
            <a:pPr marL="112713" marR="0" lvl="0" indent="-112713"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Comfort Partners</a:t>
            </a:r>
          </a:p>
        </p:txBody>
      </p:sp>
      <p:grpSp>
        <p:nvGrpSpPr>
          <p:cNvPr id="9" name="Group 8">
            <a:extLst>
              <a:ext uri="{FF2B5EF4-FFF2-40B4-BE49-F238E27FC236}">
                <a16:creationId xmlns:a16="http://schemas.microsoft.com/office/drawing/2014/main" id="{4697E13C-894D-41C6-B64D-0E9A8FB61C7A}"/>
              </a:ext>
            </a:extLst>
          </p:cNvPr>
          <p:cNvGrpSpPr/>
          <p:nvPr/>
        </p:nvGrpSpPr>
        <p:grpSpPr>
          <a:xfrm>
            <a:off x="4632827" y="1104019"/>
            <a:ext cx="4366870" cy="3045691"/>
            <a:chOff x="4586630" y="1117599"/>
            <a:chExt cx="4366870" cy="3045691"/>
          </a:xfrm>
        </p:grpSpPr>
        <p:sp>
          <p:nvSpPr>
            <p:cNvPr id="10" name="Rectangle: Rounded Corners 9">
              <a:extLst>
                <a:ext uri="{FF2B5EF4-FFF2-40B4-BE49-F238E27FC236}">
                  <a16:creationId xmlns:a16="http://schemas.microsoft.com/office/drawing/2014/main" id="{65F9DDB7-FE7F-475A-9D4E-8F895EFABBF2}"/>
                </a:ext>
              </a:extLst>
            </p:cNvPr>
            <p:cNvSpPr/>
            <p:nvPr/>
          </p:nvSpPr>
          <p:spPr>
            <a:xfrm>
              <a:off x="4588654" y="1117599"/>
              <a:ext cx="4364846" cy="3045691"/>
            </a:xfrm>
            <a:prstGeom prst="roundRect">
              <a:avLst>
                <a:gd name="adj" fmla="val 5859"/>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2BCE4AA3-1082-4E47-95B4-570EB0793160}"/>
                </a:ext>
              </a:extLst>
            </p:cNvPr>
            <p:cNvPicPr>
              <a:picLocks noChangeAspect="1"/>
            </p:cNvPicPr>
            <p:nvPr/>
          </p:nvPicPr>
          <p:blipFill rotWithShape="1">
            <a:blip r:embed="rId3"/>
            <a:srcRect b="77709"/>
            <a:stretch/>
          </p:blipFill>
          <p:spPr>
            <a:xfrm>
              <a:off x="4586630" y="1129156"/>
              <a:ext cx="4365114" cy="679471"/>
            </a:xfrm>
            <a:prstGeom prst="rect">
              <a:avLst/>
            </a:prstGeom>
          </p:spPr>
        </p:pic>
      </p:grpSp>
      <p:sp>
        <p:nvSpPr>
          <p:cNvPr id="13" name="Content Placeholder 1">
            <a:extLst>
              <a:ext uri="{FF2B5EF4-FFF2-40B4-BE49-F238E27FC236}">
                <a16:creationId xmlns:a16="http://schemas.microsoft.com/office/drawing/2014/main" id="{06011D2B-8BF1-46D9-80BF-42AF0BDD964C}"/>
              </a:ext>
            </a:extLst>
          </p:cNvPr>
          <p:cNvSpPr txBox="1">
            <a:spLocks/>
          </p:cNvSpPr>
          <p:nvPr/>
        </p:nvSpPr>
        <p:spPr>
          <a:xfrm>
            <a:off x="173100" y="1791866"/>
            <a:ext cx="4345749" cy="233115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marR="0" lvl="1"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rPr>
              <a:t>Residential Products &amp; HVAC</a:t>
            </a:r>
          </a:p>
          <a:p>
            <a:pPr marL="230188" marR="0" lvl="1"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rPr>
              <a:t>Residential Existing Homes</a:t>
            </a:r>
          </a:p>
          <a:p>
            <a:pPr marL="230188" marR="0" lvl="1"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rPr>
              <a:t>C&amp;I Buildings (existing buildings)</a:t>
            </a:r>
          </a:p>
          <a:p>
            <a:pPr marL="230188" marR="0" lvl="2"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rPr>
              <a:t>SmartStart Retrofit</a:t>
            </a:r>
          </a:p>
          <a:p>
            <a:pPr marL="230188" marR="0" lvl="2"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rPr>
              <a:t>Pay for Performance Existing Buildings</a:t>
            </a:r>
          </a:p>
          <a:p>
            <a:pPr marL="230188" marR="0" lvl="1"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rPr>
              <a:t>Direct Install</a:t>
            </a:r>
          </a:p>
        </p:txBody>
      </p:sp>
      <p:sp>
        <p:nvSpPr>
          <p:cNvPr id="14" name="Content Placeholder 1">
            <a:extLst>
              <a:ext uri="{FF2B5EF4-FFF2-40B4-BE49-F238E27FC236}">
                <a16:creationId xmlns:a16="http://schemas.microsoft.com/office/drawing/2014/main" id="{E8BB51A3-F527-48B8-8169-1C53B2CCFFBA}"/>
              </a:ext>
            </a:extLst>
          </p:cNvPr>
          <p:cNvSpPr txBox="1">
            <a:spLocks/>
          </p:cNvSpPr>
          <p:nvPr/>
        </p:nvSpPr>
        <p:spPr>
          <a:xfrm>
            <a:off x="4635896" y="1791866"/>
            <a:ext cx="4335004" cy="23565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Helvetica Condensed"/>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Helvetica Condensed"/>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Helvetica Condensed"/>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Condensed"/>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Condensed"/>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0188" marR="0" lvl="1"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Arial" panose="020B0604020202020204" pitchFamily="34" charset="0"/>
              </a:rPr>
              <a:t>New Construction                                                                 </a:t>
            </a:r>
            <a:r>
              <a:rPr kumimoji="0" lang="en-US" sz="1200" b="0" i="1" u="none" strike="noStrike" kern="1200" cap="none" spc="0" normalizeH="0" baseline="0" noProof="0">
                <a:ln>
                  <a:noFill/>
                </a:ln>
                <a:solidFill>
                  <a:srgbClr val="656565"/>
                </a:solidFill>
                <a:effectLst/>
                <a:uLnTx/>
                <a:uFillTx/>
                <a:latin typeface="HelveticaNeueLT Std" panose="020B0604020202020204" pitchFamily="34" charset="0"/>
                <a:ea typeface="+mn-ea"/>
                <a:cs typeface="Arial" panose="020B0604020202020204" pitchFamily="34" charset="0"/>
              </a:rPr>
              <a:t>Was: </a:t>
            </a:r>
            <a:r>
              <a:rPr kumimoji="0" lang="en-US" sz="12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Arial" panose="020B0604020202020204" pitchFamily="34" charset="0"/>
              </a:rPr>
              <a:t>Residential New Construction, SmartStart New Construction, Pay for Performance New Construction, Customer Tailored Energy Efficiency Pilot New Construction</a:t>
            </a:r>
          </a:p>
          <a:p>
            <a:pPr marL="0" marR="0" lvl="1"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Arial" panose="020B0604020202020204" pitchFamily="34" charset="0"/>
              </a:rPr>
              <a:t>Large Energy Users</a:t>
            </a:r>
          </a:p>
          <a:p>
            <a:pPr marL="0" marR="0" lvl="1"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Arial" panose="020B0604020202020204" pitchFamily="34" charset="0"/>
              </a:rPr>
              <a:t>Local Government Energy Audit</a:t>
            </a:r>
          </a:p>
          <a:p>
            <a:pPr marL="0" marR="0" lvl="1"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Arial" panose="020B0604020202020204" pitchFamily="34" charset="0"/>
              </a:rPr>
              <a:t>Distributed Energy Resources</a:t>
            </a:r>
          </a:p>
          <a:p>
            <a:pPr marL="230188" marR="0" lvl="1" indent="-230188" algn="l" defTabSz="685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565"/>
                </a:solidFill>
                <a:effectLst/>
                <a:uLnTx/>
                <a:uFillTx/>
                <a:latin typeface="HelveticaNeueLT Std" panose="020B0604020202020204" pitchFamily="34" charset="0"/>
                <a:ea typeface="+mn-ea"/>
                <a:cs typeface="Arial" panose="020B0604020202020204" pitchFamily="34" charset="0"/>
              </a:rPr>
              <a:t>School &amp; Small Business Stimulus Program (federally funded)</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a:ln>
                <a:noFill/>
              </a:ln>
              <a:solidFill>
                <a:srgbClr val="656565"/>
              </a:solidFill>
              <a:effectLst/>
              <a:uLnTx/>
              <a:uFillTx/>
              <a:latin typeface="Arial" panose="020B0604020202020204" pitchFamily="34" charset="0"/>
              <a:ea typeface="+mn-ea"/>
              <a:cs typeface="Arial" panose="020B0604020202020204" pitchFamily="34" charset="0"/>
            </a:endParaRPr>
          </a:p>
        </p:txBody>
      </p:sp>
      <p:sp>
        <p:nvSpPr>
          <p:cNvPr id="15" name="Content Placeholder 1">
            <a:extLst>
              <a:ext uri="{FF2B5EF4-FFF2-40B4-BE49-F238E27FC236}">
                <a16:creationId xmlns:a16="http://schemas.microsoft.com/office/drawing/2014/main" id="{095B1AF9-6385-456C-867E-0FE09C547B9B}"/>
              </a:ext>
            </a:extLst>
          </p:cNvPr>
          <p:cNvSpPr txBox="1">
            <a:spLocks/>
          </p:cNvSpPr>
          <p:nvPr/>
        </p:nvSpPr>
        <p:spPr>
          <a:xfrm>
            <a:off x="4632217" y="1151374"/>
            <a:ext cx="4345750" cy="64200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rPr>
              <a:t>NJCEP/TRC Managed  -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656565"/>
                </a:solidFill>
                <a:effectLst/>
                <a:uLnTx/>
                <a:uFillTx/>
                <a:latin typeface="HelveticaNeueLT Std" panose="020B0604020202020204" pitchFamily="34" charset="0"/>
                <a:ea typeface="+mn-ea"/>
                <a:cs typeface="+mn-cs"/>
              </a:rPr>
              <a:t>Open</a:t>
            </a:r>
          </a:p>
        </p:txBody>
      </p:sp>
    </p:spTree>
    <p:extLst>
      <p:ext uri="{BB962C8B-B14F-4D97-AF65-F5344CB8AC3E}">
        <p14:creationId xmlns:p14="http://schemas.microsoft.com/office/powerpoint/2010/main" val="201191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59C8B66E-3456-42F5-AD10-E71B5EA71641}" type="slidenum">
              <a:rPr lang="en-US" smtClean="0">
                <a:solidFill>
                  <a:schemeClr val="tx1">
                    <a:lumMod val="65000"/>
                    <a:lumOff val="35000"/>
                  </a:schemeClr>
                </a:solidFill>
                <a:latin typeface="Arial" panose="020B0604020202020204" pitchFamily="34" charset="0"/>
                <a:cs typeface="Arial" panose="020B0604020202020204" pitchFamily="34" charset="0"/>
              </a:rPr>
              <a:pPr algn="r"/>
              <a:t>11</a:t>
            </a:fld>
            <a:endParaRPr 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0183085-2E30-49C6-A9D8-56946A973991}"/>
              </a:ext>
            </a:extLst>
          </p:cNvPr>
          <p:cNvSpPr txBox="1"/>
          <p:nvPr/>
        </p:nvSpPr>
        <p:spPr>
          <a:xfrm>
            <a:off x="387516" y="1022243"/>
            <a:ext cx="3480440" cy="646331"/>
          </a:xfrm>
          <a:prstGeom prst="rect">
            <a:avLst/>
          </a:prstGeom>
          <a:noFill/>
        </p:spPr>
        <p:txBody>
          <a:bodyPr wrap="none" rtlCol="0">
            <a:spAutoFit/>
          </a:bodyPr>
          <a:lstStyle/>
          <a:p>
            <a:r>
              <a:rPr lang="en-US" b="1">
                <a:solidFill>
                  <a:srgbClr val="656565"/>
                </a:solidFill>
                <a:latin typeface="HelveticaNeueLT Std" panose="020B0604020202020204" pitchFamily="34" charset="0"/>
                <a:cs typeface="Arial" panose="020B0604020202020204" pitchFamily="34" charset="0"/>
              </a:rPr>
              <a:t>FY23 TRC Managed Programs</a:t>
            </a:r>
          </a:p>
          <a:p>
            <a:r>
              <a:rPr lang="en-US">
                <a:solidFill>
                  <a:srgbClr val="656565"/>
                </a:solidFill>
                <a:latin typeface="HelveticaNeueLT Std" panose="020B0604020202020204" pitchFamily="34" charset="0"/>
                <a:cs typeface="Arial" panose="020B0604020202020204" pitchFamily="34" charset="0"/>
              </a:rPr>
              <a:t>Incentive Budget: $117,415,104</a:t>
            </a:r>
          </a:p>
        </p:txBody>
      </p:sp>
      <p:sp>
        <p:nvSpPr>
          <p:cNvPr id="11" name="Title 10">
            <a:extLst>
              <a:ext uri="{FF2B5EF4-FFF2-40B4-BE49-F238E27FC236}">
                <a16:creationId xmlns:a16="http://schemas.microsoft.com/office/drawing/2014/main" id="{E7A648C8-A5BF-491A-AC23-518E3539261C}"/>
              </a:ext>
            </a:extLst>
          </p:cNvPr>
          <p:cNvSpPr>
            <a:spLocks noGrp="1"/>
          </p:cNvSpPr>
          <p:nvPr>
            <p:ph type="title"/>
          </p:nvPr>
        </p:nvSpPr>
        <p:spPr/>
        <p:txBody>
          <a:bodyPr/>
          <a:lstStyle/>
          <a:p>
            <a:r>
              <a:rPr lang="en-US" sz="2000">
                <a:latin typeface="HelveticaNeueLT Std" panose="020B0604020202020204" pitchFamily="34" charset="0"/>
              </a:rPr>
              <a:t>Progress Towards Goals – TRC Managed Programs</a:t>
            </a:r>
            <a:endParaRPr lang="en-US" sz="2200">
              <a:latin typeface="HelveticaNeueLT Std" panose="020B0604020202020204" pitchFamily="34" charset="0"/>
            </a:endParaRPr>
          </a:p>
        </p:txBody>
      </p:sp>
      <p:pic>
        <p:nvPicPr>
          <p:cNvPr id="6" name="Picture 5">
            <a:extLst>
              <a:ext uri="{FF2B5EF4-FFF2-40B4-BE49-F238E27FC236}">
                <a16:creationId xmlns:a16="http://schemas.microsoft.com/office/drawing/2014/main" id="{4B711B8B-5F3B-B593-A030-77823EB6D3D4}"/>
              </a:ext>
            </a:extLst>
          </p:cNvPr>
          <p:cNvPicPr>
            <a:picLocks noChangeAspect="1"/>
          </p:cNvPicPr>
          <p:nvPr/>
        </p:nvPicPr>
        <p:blipFill>
          <a:blip r:embed="rId3"/>
          <a:stretch>
            <a:fillRect/>
          </a:stretch>
        </p:blipFill>
        <p:spPr>
          <a:xfrm>
            <a:off x="-164307" y="1758882"/>
            <a:ext cx="5119085" cy="2522603"/>
          </a:xfrm>
          <a:prstGeom prst="rect">
            <a:avLst/>
          </a:prstGeom>
        </p:spPr>
      </p:pic>
      <p:pic>
        <p:nvPicPr>
          <p:cNvPr id="4" name="Picture 3">
            <a:extLst>
              <a:ext uri="{FF2B5EF4-FFF2-40B4-BE49-F238E27FC236}">
                <a16:creationId xmlns:a16="http://schemas.microsoft.com/office/drawing/2014/main" id="{F798515B-CB92-130C-D192-2D5C71BE46EA}"/>
              </a:ext>
            </a:extLst>
          </p:cNvPr>
          <p:cNvPicPr>
            <a:picLocks noChangeAspect="1"/>
          </p:cNvPicPr>
          <p:nvPr/>
        </p:nvPicPr>
        <p:blipFill>
          <a:blip r:embed="rId4"/>
          <a:stretch>
            <a:fillRect/>
          </a:stretch>
        </p:blipFill>
        <p:spPr>
          <a:xfrm>
            <a:off x="4753398" y="1054803"/>
            <a:ext cx="3692434" cy="3788448"/>
          </a:xfrm>
          <a:prstGeom prst="rect">
            <a:avLst/>
          </a:prstGeom>
        </p:spPr>
      </p:pic>
    </p:spTree>
    <p:extLst>
      <p:ext uri="{BB962C8B-B14F-4D97-AF65-F5344CB8AC3E}">
        <p14:creationId xmlns:p14="http://schemas.microsoft.com/office/powerpoint/2010/main" val="2586241159"/>
      </p:ext>
    </p:extLst>
  </p:cSld>
  <p:clrMapOvr>
    <a:masterClrMapping/>
  </p:clrMapOvr>
  <p:transition advClick="0" advTm="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48541" y="4743308"/>
            <a:ext cx="2057400" cy="27384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9C8B66E-3456-42F5-AD10-E71B5EA71641}" type="slidenum">
              <a:rPr kumimoji="0" lang="en-US"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a:extLst>
              <a:ext uri="{FF2B5EF4-FFF2-40B4-BE49-F238E27FC236}">
                <a16:creationId xmlns:a16="http://schemas.microsoft.com/office/drawing/2014/main" id="{40183085-2E30-49C6-A9D8-56946A973991}"/>
              </a:ext>
            </a:extLst>
          </p:cNvPr>
          <p:cNvSpPr txBox="1"/>
          <p:nvPr/>
        </p:nvSpPr>
        <p:spPr>
          <a:xfrm>
            <a:off x="387516" y="1022243"/>
            <a:ext cx="380104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5A5C62"/>
                </a:solidFill>
                <a:effectLst/>
                <a:uLnTx/>
                <a:uFillTx/>
                <a:latin typeface="HelveticaNeueLT Std" panose="020B0604020202020204" pitchFamily="34" charset="0"/>
                <a:ea typeface="ＭＳ Ｐゴシック" charset="0"/>
                <a:cs typeface="Arial" panose="020B0604020202020204" pitchFamily="34" charset="0"/>
              </a:rPr>
              <a:t>FY23 Incentive Budget: $2,407,121</a:t>
            </a:r>
          </a:p>
        </p:txBody>
      </p:sp>
      <p:sp>
        <p:nvSpPr>
          <p:cNvPr id="11" name="Title 10">
            <a:extLst>
              <a:ext uri="{FF2B5EF4-FFF2-40B4-BE49-F238E27FC236}">
                <a16:creationId xmlns:a16="http://schemas.microsoft.com/office/drawing/2014/main" id="{E7A648C8-A5BF-491A-AC23-518E3539261C}"/>
              </a:ext>
            </a:extLst>
          </p:cNvPr>
          <p:cNvSpPr>
            <a:spLocks noGrp="1"/>
          </p:cNvSpPr>
          <p:nvPr>
            <p:ph type="title"/>
          </p:nvPr>
        </p:nvSpPr>
        <p:spPr/>
        <p:txBody>
          <a:bodyPr/>
          <a:lstStyle/>
          <a:p>
            <a:r>
              <a:rPr lang="en-US" sz="2000">
                <a:latin typeface="HelveticaNeueLT Std" panose="020B0604020202020204" pitchFamily="34" charset="0"/>
              </a:rPr>
              <a:t>Local Government Energy Audit (LGEA)</a:t>
            </a:r>
            <a:endParaRPr lang="en-US" sz="2200">
              <a:latin typeface="HelveticaNeueLT Std" panose="020B0604020202020204" pitchFamily="34" charset="0"/>
            </a:endParaRPr>
          </a:p>
        </p:txBody>
      </p:sp>
      <p:sp>
        <p:nvSpPr>
          <p:cNvPr id="9" name="TextBox 8">
            <a:extLst>
              <a:ext uri="{FF2B5EF4-FFF2-40B4-BE49-F238E27FC236}">
                <a16:creationId xmlns:a16="http://schemas.microsoft.com/office/drawing/2014/main" id="{53AA4D72-7BFF-4685-8180-DECA2CF8DD78}"/>
              </a:ext>
            </a:extLst>
          </p:cNvPr>
          <p:cNvSpPr txBox="1"/>
          <p:nvPr/>
        </p:nvSpPr>
        <p:spPr>
          <a:xfrm>
            <a:off x="4791790" y="1475511"/>
            <a:ext cx="4214151" cy="12080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5A5C62"/>
                </a:solidFill>
                <a:effectLst/>
                <a:uLnTx/>
                <a:uFillTx/>
                <a:latin typeface="HelveticaNeueLT Std" panose="020B0604020202020204" pitchFamily="34" charset="0"/>
                <a:ea typeface="ＭＳ Ｐゴシック" charset="0"/>
                <a:cs typeface="Arial" panose="020B0604020202020204" pitchFamily="34" charset="0"/>
              </a:rPr>
              <a:t>Program Highlights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5A5C62"/>
              </a:solidFill>
              <a:effectLst/>
              <a:uLnTx/>
              <a:uFillTx/>
              <a:latin typeface="HelveticaNeueLT Std" panose="020B0604020202020204" pitchFamily="34" charset="0"/>
              <a:ea typeface="ＭＳ Ｐゴシック" charset="0"/>
            </a:endParaRPr>
          </a:p>
          <a:p>
            <a:pPr marL="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srgbClr val="5A5C62"/>
                </a:solidFill>
                <a:effectLst/>
                <a:uLnTx/>
                <a:uFillTx/>
                <a:latin typeface="HelveticaNeueLT Std" panose="020B0604020202020204" pitchFamily="34" charset="0"/>
                <a:ea typeface="ＭＳ Ｐゴシック" charset="0"/>
                <a:cs typeface="Arial" panose="020B0604020202020204" pitchFamily="34" charset="0"/>
              </a:rPr>
              <a:t>Received:	27 applications this month	402 YTD</a:t>
            </a:r>
          </a:p>
          <a:p>
            <a:pPr marL="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srgbClr val="5A5C62"/>
                </a:solidFill>
                <a:effectLst/>
                <a:uLnTx/>
                <a:uFillTx/>
                <a:latin typeface="HelveticaNeueLT Std" panose="020B0604020202020204" pitchFamily="34" charset="0"/>
                <a:ea typeface="ＭＳ Ｐゴシック" charset="0"/>
                <a:cs typeface="Arial" panose="020B0604020202020204" pitchFamily="34" charset="0"/>
              </a:rPr>
              <a:t>Approved:	52 applications this month	327 YTD</a:t>
            </a:r>
          </a:p>
          <a:p>
            <a:pPr marL="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srgbClr val="5A5C62"/>
                </a:solidFill>
                <a:effectLst/>
                <a:uLnTx/>
                <a:uFillTx/>
                <a:latin typeface="HelveticaNeueLT Std" panose="020B0604020202020204" pitchFamily="34" charset="0"/>
                <a:ea typeface="ＭＳ Ｐゴシック" charset="0"/>
                <a:cs typeface="Arial" panose="020B0604020202020204" pitchFamily="34" charset="0"/>
              </a:rPr>
              <a:t>Audited approximately 1,341,552 square feet</a:t>
            </a:r>
          </a:p>
          <a:p>
            <a:pPr marL="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srgbClr val="5A5C62"/>
                </a:solidFill>
                <a:effectLst/>
                <a:uLnTx/>
                <a:uFillTx/>
                <a:latin typeface="HelveticaNeueLT Std" panose="020B0604020202020204" pitchFamily="34" charset="0"/>
                <a:ea typeface="ＭＳ Ｐゴシック" charset="0"/>
                <a:cs typeface="Arial" panose="020B0604020202020204" pitchFamily="34" charset="0"/>
              </a:rPr>
              <a:t>Held 3 Exit Meetings for 29 sites (including additional scopes)</a:t>
            </a:r>
          </a:p>
          <a:p>
            <a:pPr marL="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srgbClr val="5A5C62"/>
                </a:solidFill>
                <a:effectLst/>
                <a:uLnTx/>
                <a:uFillTx/>
                <a:latin typeface="HelveticaNeueLT Std" panose="020B0604020202020204" pitchFamily="34" charset="0"/>
                <a:ea typeface="ＭＳ Ｐゴシック" charset="0"/>
                <a:cs typeface="Arial" panose="020B0604020202020204" pitchFamily="34" charset="0"/>
              </a:rPr>
              <a:t>Delivered Final Audit reports on 31 sites (4 entities)</a:t>
            </a:r>
          </a:p>
        </p:txBody>
      </p:sp>
      <p:pic>
        <p:nvPicPr>
          <p:cNvPr id="3" name="Picture 2">
            <a:extLst>
              <a:ext uri="{FF2B5EF4-FFF2-40B4-BE49-F238E27FC236}">
                <a16:creationId xmlns:a16="http://schemas.microsoft.com/office/drawing/2014/main" id="{F600F979-9BA5-33E9-19BA-7B76B548CA72}"/>
              </a:ext>
            </a:extLst>
          </p:cNvPr>
          <p:cNvPicPr>
            <a:picLocks noChangeAspect="1"/>
          </p:cNvPicPr>
          <p:nvPr/>
        </p:nvPicPr>
        <p:blipFill>
          <a:blip r:embed="rId3"/>
          <a:stretch>
            <a:fillRect/>
          </a:stretch>
        </p:blipFill>
        <p:spPr>
          <a:xfrm>
            <a:off x="-572663" y="1335526"/>
            <a:ext cx="5768900" cy="2749079"/>
          </a:xfrm>
          <a:prstGeom prst="rect">
            <a:avLst/>
          </a:prstGeom>
        </p:spPr>
      </p:pic>
    </p:spTree>
    <p:extLst>
      <p:ext uri="{BB962C8B-B14F-4D97-AF65-F5344CB8AC3E}">
        <p14:creationId xmlns:p14="http://schemas.microsoft.com/office/powerpoint/2010/main" val="3043551669"/>
      </p:ext>
    </p:extLst>
  </p:cSld>
  <p:clrMapOvr>
    <a:masterClrMapping/>
  </p:clrMapOvr>
  <p:transition advClick="0"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9C8B66E-3456-42F5-AD10-E71B5EA71641}" type="slidenum">
              <a:rPr kumimoji="0" lang="en-US"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a:extLst>
              <a:ext uri="{FF2B5EF4-FFF2-40B4-BE49-F238E27FC236}">
                <a16:creationId xmlns:a16="http://schemas.microsoft.com/office/drawing/2014/main" id="{40183085-2E30-49C6-A9D8-56946A973991}"/>
              </a:ext>
            </a:extLst>
          </p:cNvPr>
          <p:cNvSpPr txBox="1"/>
          <p:nvPr/>
        </p:nvSpPr>
        <p:spPr>
          <a:xfrm>
            <a:off x="387516" y="1022243"/>
            <a:ext cx="3989297"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CHP and Fuel Cells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FY23 Incentive Budget: $20,803,955</a:t>
            </a:r>
          </a:p>
        </p:txBody>
      </p:sp>
      <p:sp>
        <p:nvSpPr>
          <p:cNvPr id="11" name="Title 10">
            <a:extLst>
              <a:ext uri="{FF2B5EF4-FFF2-40B4-BE49-F238E27FC236}">
                <a16:creationId xmlns:a16="http://schemas.microsoft.com/office/drawing/2014/main" id="{E7A648C8-A5BF-491A-AC23-518E3539261C}"/>
              </a:ext>
            </a:extLst>
          </p:cNvPr>
          <p:cNvSpPr>
            <a:spLocks noGrp="1"/>
          </p:cNvSpPr>
          <p:nvPr>
            <p:ph type="title"/>
          </p:nvPr>
        </p:nvSpPr>
        <p:spPr/>
        <p:txBody>
          <a:bodyPr/>
          <a:lstStyle/>
          <a:p>
            <a:r>
              <a:rPr lang="en-US" sz="2000">
                <a:latin typeface="HelveticaNeueLT Std" panose="020B0604020202020204" pitchFamily="34" charset="0"/>
              </a:rPr>
              <a:t>Distributed Energy Resources</a:t>
            </a:r>
            <a:endParaRPr lang="en-US" sz="1200">
              <a:latin typeface="HelveticaNeueLT Std" panose="020B0604020202020204" pitchFamily="34" charset="0"/>
            </a:endParaRPr>
          </a:p>
        </p:txBody>
      </p:sp>
      <p:sp>
        <p:nvSpPr>
          <p:cNvPr id="12" name="TextBox 11">
            <a:extLst>
              <a:ext uri="{FF2B5EF4-FFF2-40B4-BE49-F238E27FC236}">
                <a16:creationId xmlns:a16="http://schemas.microsoft.com/office/drawing/2014/main" id="{B18641AA-293D-4324-BDB4-FDBFFFD6743E}"/>
              </a:ext>
            </a:extLst>
          </p:cNvPr>
          <p:cNvSpPr txBox="1"/>
          <p:nvPr/>
        </p:nvSpPr>
        <p:spPr>
          <a:xfrm>
            <a:off x="4767189" y="991908"/>
            <a:ext cx="3793487" cy="81560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Program Highlights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HelveticaNeueLT Std" panose="020B0604020202020204" pitchFamily="34" charset="0"/>
              <a:ea typeface="ＭＳ Ｐゴシック"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Received:	0 applications this month	1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Approved:	0 applications this month	2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Completed:	0 installations this month	7 YTD</a:t>
            </a:r>
          </a:p>
        </p:txBody>
      </p:sp>
      <p:pic>
        <p:nvPicPr>
          <p:cNvPr id="4" name="Picture 3">
            <a:extLst>
              <a:ext uri="{FF2B5EF4-FFF2-40B4-BE49-F238E27FC236}">
                <a16:creationId xmlns:a16="http://schemas.microsoft.com/office/drawing/2014/main" id="{B1A9EC74-DA96-AD60-EEC9-FCEEFF622F1E}"/>
              </a:ext>
            </a:extLst>
          </p:cNvPr>
          <p:cNvPicPr>
            <a:picLocks noChangeAspect="1"/>
          </p:cNvPicPr>
          <p:nvPr/>
        </p:nvPicPr>
        <p:blipFill>
          <a:blip r:embed="rId3"/>
          <a:stretch>
            <a:fillRect/>
          </a:stretch>
        </p:blipFill>
        <p:spPr>
          <a:xfrm>
            <a:off x="5117482" y="1977311"/>
            <a:ext cx="3040312" cy="2875916"/>
          </a:xfrm>
          <a:prstGeom prst="rect">
            <a:avLst/>
          </a:prstGeom>
        </p:spPr>
      </p:pic>
      <p:pic>
        <p:nvPicPr>
          <p:cNvPr id="6" name="Picture 5">
            <a:extLst>
              <a:ext uri="{FF2B5EF4-FFF2-40B4-BE49-F238E27FC236}">
                <a16:creationId xmlns:a16="http://schemas.microsoft.com/office/drawing/2014/main" id="{063AF9DD-79BF-B9B4-891C-E5725A5F1C51}"/>
              </a:ext>
            </a:extLst>
          </p:cNvPr>
          <p:cNvPicPr>
            <a:picLocks noChangeAspect="1"/>
          </p:cNvPicPr>
          <p:nvPr/>
        </p:nvPicPr>
        <p:blipFill>
          <a:blip r:embed="rId4"/>
          <a:stretch>
            <a:fillRect/>
          </a:stretch>
        </p:blipFill>
        <p:spPr>
          <a:xfrm>
            <a:off x="-601405" y="1608560"/>
            <a:ext cx="5837774" cy="2694357"/>
          </a:xfrm>
          <a:prstGeom prst="rect">
            <a:avLst/>
          </a:prstGeom>
        </p:spPr>
      </p:pic>
    </p:spTree>
    <p:extLst>
      <p:ext uri="{BB962C8B-B14F-4D97-AF65-F5344CB8AC3E}">
        <p14:creationId xmlns:p14="http://schemas.microsoft.com/office/powerpoint/2010/main" val="4134458299"/>
      </p:ext>
    </p:extLst>
  </p:cSld>
  <p:clrMapOvr>
    <a:masterClrMapping/>
  </p:clrMapOvr>
  <p:transition advClick="0" advTm="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9C8B66E-3456-42F5-AD10-E71B5EA71641}" type="slidenum">
              <a:rPr kumimoji="0" lang="en-US"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a:extLst>
              <a:ext uri="{FF2B5EF4-FFF2-40B4-BE49-F238E27FC236}">
                <a16:creationId xmlns:a16="http://schemas.microsoft.com/office/drawing/2014/main" id="{40183085-2E30-49C6-A9D8-56946A973991}"/>
              </a:ext>
            </a:extLst>
          </p:cNvPr>
          <p:cNvSpPr txBox="1"/>
          <p:nvPr/>
        </p:nvSpPr>
        <p:spPr>
          <a:xfrm>
            <a:off x="387516" y="1044546"/>
            <a:ext cx="405752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FY23 Incentive Budget: $180,000,000</a:t>
            </a:r>
          </a:p>
        </p:txBody>
      </p:sp>
      <p:sp>
        <p:nvSpPr>
          <p:cNvPr id="11" name="Title 10">
            <a:extLst>
              <a:ext uri="{FF2B5EF4-FFF2-40B4-BE49-F238E27FC236}">
                <a16:creationId xmlns:a16="http://schemas.microsoft.com/office/drawing/2014/main" id="{E7A648C8-A5BF-491A-AC23-518E3539261C}"/>
              </a:ext>
            </a:extLst>
          </p:cNvPr>
          <p:cNvSpPr>
            <a:spLocks noGrp="1"/>
          </p:cNvSpPr>
          <p:nvPr>
            <p:ph type="title"/>
          </p:nvPr>
        </p:nvSpPr>
        <p:spPr/>
        <p:txBody>
          <a:bodyPr/>
          <a:lstStyle/>
          <a:p>
            <a:r>
              <a:rPr lang="en-US" sz="2000">
                <a:latin typeface="HelveticaNeueLT Std" panose="020B0604020202020204" pitchFamily="34" charset="0"/>
              </a:rPr>
              <a:t>School &amp; Small Business Stimulus Program</a:t>
            </a:r>
            <a:endParaRPr lang="en-US" sz="1200">
              <a:latin typeface="HelveticaNeueLT Std" panose="020B0604020202020204" pitchFamily="34" charset="0"/>
            </a:endParaRPr>
          </a:p>
        </p:txBody>
      </p:sp>
      <p:sp>
        <p:nvSpPr>
          <p:cNvPr id="12" name="TextBox 11">
            <a:extLst>
              <a:ext uri="{FF2B5EF4-FFF2-40B4-BE49-F238E27FC236}">
                <a16:creationId xmlns:a16="http://schemas.microsoft.com/office/drawing/2014/main" id="{B18641AA-293D-4324-BDB4-FDBFFFD6743E}"/>
              </a:ext>
            </a:extLst>
          </p:cNvPr>
          <p:cNvSpPr txBox="1"/>
          <p:nvPr/>
        </p:nvSpPr>
        <p:spPr>
          <a:xfrm>
            <a:off x="4767189" y="1413878"/>
            <a:ext cx="4215086" cy="81560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Program Highlights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HelveticaNeueLT Std" panose="020B0604020202020204" pitchFamily="34" charset="0"/>
              <a:ea typeface="ＭＳ Ｐゴシック"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Received:	  0 applications this month	147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Approved:	25 applications this month	197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Completed:	13 installations this month	  35 YTD</a:t>
            </a:r>
          </a:p>
        </p:txBody>
      </p:sp>
      <p:sp>
        <p:nvSpPr>
          <p:cNvPr id="3" name="TextBox 2">
            <a:extLst>
              <a:ext uri="{FF2B5EF4-FFF2-40B4-BE49-F238E27FC236}">
                <a16:creationId xmlns:a16="http://schemas.microsoft.com/office/drawing/2014/main" id="{BB0ABEAD-238F-4E11-8322-A09FD0BC3400}"/>
              </a:ext>
            </a:extLst>
          </p:cNvPr>
          <p:cNvSpPr txBox="1"/>
          <p:nvPr/>
        </p:nvSpPr>
        <p:spPr>
          <a:xfrm>
            <a:off x="4767189" y="2805878"/>
            <a:ext cx="3715172"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rPr>
              <a:t>Note: This program is a multi-year continuing grant and not based on a fiscal year.</a:t>
            </a:r>
          </a:p>
        </p:txBody>
      </p:sp>
      <p:pic>
        <p:nvPicPr>
          <p:cNvPr id="6" name="Picture 5">
            <a:extLst>
              <a:ext uri="{FF2B5EF4-FFF2-40B4-BE49-F238E27FC236}">
                <a16:creationId xmlns:a16="http://schemas.microsoft.com/office/drawing/2014/main" id="{09186560-5D64-B99C-5476-A3A0B3EF8256}"/>
              </a:ext>
            </a:extLst>
          </p:cNvPr>
          <p:cNvPicPr>
            <a:picLocks noChangeAspect="1"/>
          </p:cNvPicPr>
          <p:nvPr/>
        </p:nvPicPr>
        <p:blipFill>
          <a:blip r:embed="rId3"/>
          <a:stretch>
            <a:fillRect/>
          </a:stretch>
        </p:blipFill>
        <p:spPr>
          <a:xfrm>
            <a:off x="-430946" y="1499534"/>
            <a:ext cx="5694446" cy="2720041"/>
          </a:xfrm>
          <a:prstGeom prst="rect">
            <a:avLst/>
          </a:prstGeom>
        </p:spPr>
      </p:pic>
    </p:spTree>
    <p:extLst>
      <p:ext uri="{BB962C8B-B14F-4D97-AF65-F5344CB8AC3E}">
        <p14:creationId xmlns:p14="http://schemas.microsoft.com/office/powerpoint/2010/main" val="3784082019"/>
      </p:ext>
    </p:extLst>
  </p:cSld>
  <p:clrMapOvr>
    <a:masterClrMapping/>
  </p:clrMapOvr>
  <p:transition advClick="0"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9C8B66E-3456-42F5-AD10-E71B5EA71641}" type="slidenum">
              <a:rPr kumimoji="0" lang="en-US"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a:extLst>
              <a:ext uri="{FF2B5EF4-FFF2-40B4-BE49-F238E27FC236}">
                <a16:creationId xmlns:a16="http://schemas.microsoft.com/office/drawing/2014/main" id="{40183085-2E30-49C6-A9D8-56946A973991}"/>
              </a:ext>
            </a:extLst>
          </p:cNvPr>
          <p:cNvSpPr txBox="1"/>
          <p:nvPr/>
        </p:nvSpPr>
        <p:spPr>
          <a:xfrm>
            <a:off x="387516" y="1022243"/>
            <a:ext cx="3929281"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Residential New Construction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FY23 Incentive Budget: $13,262,300</a:t>
            </a:r>
          </a:p>
        </p:txBody>
      </p:sp>
      <p:sp>
        <p:nvSpPr>
          <p:cNvPr id="11" name="Title 10">
            <a:extLst>
              <a:ext uri="{FF2B5EF4-FFF2-40B4-BE49-F238E27FC236}">
                <a16:creationId xmlns:a16="http://schemas.microsoft.com/office/drawing/2014/main" id="{E7A648C8-A5BF-491A-AC23-518E3539261C}"/>
              </a:ext>
            </a:extLst>
          </p:cNvPr>
          <p:cNvSpPr>
            <a:spLocks noGrp="1"/>
          </p:cNvSpPr>
          <p:nvPr>
            <p:ph type="title"/>
          </p:nvPr>
        </p:nvSpPr>
        <p:spPr/>
        <p:txBody>
          <a:bodyPr/>
          <a:lstStyle/>
          <a:p>
            <a:r>
              <a:rPr lang="en-US" sz="2000">
                <a:latin typeface="HelveticaNeueLT Std" panose="020B0604020202020204" pitchFamily="34" charset="0"/>
              </a:rPr>
              <a:t>New Construction Programs</a:t>
            </a:r>
            <a:endParaRPr lang="en-US" sz="1200">
              <a:latin typeface="HelveticaNeueLT Std" panose="020B0604020202020204" pitchFamily="34" charset="0"/>
            </a:endParaRPr>
          </a:p>
        </p:txBody>
      </p:sp>
      <p:sp>
        <p:nvSpPr>
          <p:cNvPr id="16" name="TextBox 15">
            <a:extLst>
              <a:ext uri="{FF2B5EF4-FFF2-40B4-BE49-F238E27FC236}">
                <a16:creationId xmlns:a16="http://schemas.microsoft.com/office/drawing/2014/main" id="{073263E5-3AB7-4D00-A309-024177A4085C}"/>
              </a:ext>
            </a:extLst>
          </p:cNvPr>
          <p:cNvSpPr txBox="1"/>
          <p:nvPr/>
        </p:nvSpPr>
        <p:spPr>
          <a:xfrm>
            <a:off x="5238718" y="995952"/>
            <a:ext cx="3517766" cy="112338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Program Highlights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0" i="0" u="none" strike="noStrike" kern="1200" cap="none" spc="0" normalizeH="0" baseline="0" noProof="0">
              <a:ln>
                <a:noFill/>
              </a:ln>
              <a:solidFill>
                <a:prstClr val="black"/>
              </a:solidFill>
              <a:effectLst/>
              <a:uLnTx/>
              <a:uFillTx/>
              <a:latin typeface="HelveticaNeueLT Std" panose="020B0604020202020204" pitchFamily="34" charset="0"/>
              <a:ea typeface="ＭＳ Ｐゴシック" charset="0"/>
              <a:cs typeface="Arial" panose="020B0604020202020204" pitchFamily="34" charset="0"/>
            </a:endParaRPr>
          </a:p>
          <a:p>
            <a:pPr marL="3175" marR="0" lvl="0" indent="1079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854325" algn="l"/>
                <a:tab pos="405923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Site Registrations Received/Enrolled:	524</a:t>
            </a:r>
          </a:p>
          <a:p>
            <a:pPr marL="3175" marR="0" lvl="0" indent="1079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854325" algn="l"/>
                <a:tab pos="405923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Site Registrations Approved: 	520</a:t>
            </a:r>
          </a:p>
          <a:p>
            <a:pPr marL="3175" marR="0" lvl="0" indent="1079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854325" algn="l"/>
                <a:tab pos="405923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Incentive Applications Received:	326</a:t>
            </a:r>
          </a:p>
          <a:p>
            <a:pPr marL="3175" marR="0" lvl="0" indent="1079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854325" algn="l"/>
                <a:tab pos="405923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Incentive Applications Approved:	164</a:t>
            </a:r>
          </a:p>
          <a:p>
            <a:pPr marL="3175" marR="0" lvl="0" indent="1079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854325" algn="l"/>
                <a:tab pos="405923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Projects Cancelled:		  20</a:t>
            </a:r>
          </a:p>
        </p:txBody>
      </p:sp>
      <p:pic>
        <p:nvPicPr>
          <p:cNvPr id="6" name="Picture 5">
            <a:extLst>
              <a:ext uri="{FF2B5EF4-FFF2-40B4-BE49-F238E27FC236}">
                <a16:creationId xmlns:a16="http://schemas.microsoft.com/office/drawing/2014/main" id="{85729E7B-B0C3-8DF2-05F1-03AC666E6FB9}"/>
              </a:ext>
            </a:extLst>
          </p:cNvPr>
          <p:cNvPicPr>
            <a:picLocks noChangeAspect="1"/>
          </p:cNvPicPr>
          <p:nvPr/>
        </p:nvPicPr>
        <p:blipFill>
          <a:blip r:embed="rId3"/>
          <a:stretch>
            <a:fillRect/>
          </a:stretch>
        </p:blipFill>
        <p:spPr>
          <a:xfrm>
            <a:off x="5511102" y="2156312"/>
            <a:ext cx="2819207" cy="2736176"/>
          </a:xfrm>
          <a:prstGeom prst="rect">
            <a:avLst/>
          </a:prstGeom>
        </p:spPr>
      </p:pic>
      <p:pic>
        <p:nvPicPr>
          <p:cNvPr id="7" name="Picture 6">
            <a:extLst>
              <a:ext uri="{FF2B5EF4-FFF2-40B4-BE49-F238E27FC236}">
                <a16:creationId xmlns:a16="http://schemas.microsoft.com/office/drawing/2014/main" id="{80226149-5E30-8000-C0CA-CDCDDC24A051}"/>
              </a:ext>
            </a:extLst>
          </p:cNvPr>
          <p:cNvPicPr>
            <a:picLocks noChangeAspect="1"/>
          </p:cNvPicPr>
          <p:nvPr/>
        </p:nvPicPr>
        <p:blipFill>
          <a:blip r:embed="rId4"/>
          <a:stretch>
            <a:fillRect/>
          </a:stretch>
        </p:blipFill>
        <p:spPr>
          <a:xfrm>
            <a:off x="-381553" y="1601173"/>
            <a:ext cx="5846634" cy="2792548"/>
          </a:xfrm>
          <a:prstGeom prst="rect">
            <a:avLst/>
          </a:prstGeom>
        </p:spPr>
      </p:pic>
    </p:spTree>
    <p:extLst>
      <p:ext uri="{BB962C8B-B14F-4D97-AF65-F5344CB8AC3E}">
        <p14:creationId xmlns:p14="http://schemas.microsoft.com/office/powerpoint/2010/main" val="2305161239"/>
      </p:ext>
    </p:extLst>
  </p:cSld>
  <p:clrMapOvr>
    <a:masterClrMapping/>
  </p:clrMapOvr>
  <p:transition advClick="0" advTm="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42B76D-05D2-4693-BC42-9441C8684F6D}"/>
              </a:ext>
            </a:extLst>
          </p:cNvPr>
          <p:cNvSpPr>
            <a:spLocks noGrp="1"/>
          </p:cNvSpPr>
          <p:nvPr>
            <p:ph type="sldNum" sz="quarter" idx="12"/>
          </p:nvPr>
        </p:nvSpPr>
        <p:spPr/>
        <p:txBody>
          <a:bodyPr/>
          <a:lstStyle/>
          <a:p>
            <a:fld id="{66469543-EFA7-49FE-9FBA-0A7EAC2E5F01}" type="slidenum">
              <a:rPr lang="en-US" smtClean="0"/>
              <a:pPr/>
              <a:t>16</a:t>
            </a:fld>
            <a:endParaRPr lang="en-US"/>
          </a:p>
        </p:txBody>
      </p:sp>
      <p:sp>
        <p:nvSpPr>
          <p:cNvPr id="5" name="Slide Number Placeholder 3">
            <a:extLst>
              <a:ext uri="{FF2B5EF4-FFF2-40B4-BE49-F238E27FC236}">
                <a16:creationId xmlns:a16="http://schemas.microsoft.com/office/drawing/2014/main" id="{52107CEA-694F-4712-ACB0-7DC4C48A9961}"/>
              </a:ext>
            </a:extLst>
          </p:cNvPr>
          <p:cNvSpPr txBox="1">
            <a:spLocks/>
          </p:cNvSpPr>
          <p:nvPr/>
        </p:nvSpPr>
        <p:spPr>
          <a:xfrm>
            <a:off x="6924875" y="4767265"/>
            <a:ext cx="20574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tx1">
                    <a:lumMod val="65000"/>
                    <a:lumOff val="35000"/>
                  </a:schemeClr>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66469543-EFA7-49FE-9FBA-0A7EAC2E5F01}" type="slidenum">
              <a:rPr lang="en-US" smtClean="0"/>
              <a:pPr/>
              <a:t>16</a:t>
            </a:fld>
            <a:endParaRPr lang="en-US"/>
          </a:p>
        </p:txBody>
      </p:sp>
      <p:sp>
        <p:nvSpPr>
          <p:cNvPr id="6" name="TextBox 5">
            <a:extLst>
              <a:ext uri="{FF2B5EF4-FFF2-40B4-BE49-F238E27FC236}">
                <a16:creationId xmlns:a16="http://schemas.microsoft.com/office/drawing/2014/main" id="{E64AE412-1782-4487-BC4D-E81343BB7060}"/>
              </a:ext>
            </a:extLst>
          </p:cNvPr>
          <p:cNvSpPr txBox="1"/>
          <p:nvPr/>
        </p:nvSpPr>
        <p:spPr>
          <a:xfrm>
            <a:off x="424687" y="762045"/>
            <a:ext cx="4706738" cy="646331"/>
          </a:xfrm>
          <a:prstGeom prst="rect">
            <a:avLst/>
          </a:prstGeom>
          <a:noFill/>
        </p:spPr>
        <p:txBody>
          <a:bodyPr wrap="none" rtlCol="0">
            <a:spAutoFit/>
          </a:bodyPr>
          <a:lstStyle/>
          <a:p>
            <a:r>
              <a:rPr lang="en-US" b="1">
                <a:solidFill>
                  <a:srgbClr val="656565"/>
                </a:solidFill>
                <a:latin typeface="HelveticaNeueLT Std" panose="020B0604020202020204" pitchFamily="34" charset="0"/>
                <a:cs typeface="Arial" panose="020B0604020202020204" pitchFamily="34" charset="0"/>
              </a:rPr>
              <a:t>C&amp;I New Construction: </a:t>
            </a:r>
            <a:r>
              <a:rPr lang="en-US" sz="1600" b="1">
                <a:solidFill>
                  <a:srgbClr val="656565"/>
                </a:solidFill>
                <a:latin typeface="HelveticaNeueLT Std" panose="020B0604020202020204" pitchFamily="34" charset="0"/>
                <a:cs typeface="Arial" panose="020B0604020202020204" pitchFamily="34" charset="0"/>
              </a:rPr>
              <a:t>P4P NC and C&amp;I NC</a:t>
            </a:r>
          </a:p>
          <a:p>
            <a:r>
              <a:rPr lang="en-US">
                <a:solidFill>
                  <a:srgbClr val="656565"/>
                </a:solidFill>
                <a:latin typeface="HelveticaNeueLT Std" panose="020B0604020202020204" pitchFamily="34" charset="0"/>
                <a:cs typeface="Arial" panose="020B0604020202020204" pitchFamily="34" charset="0"/>
              </a:rPr>
              <a:t>FY23 Incentive Budget: $12,040,069</a:t>
            </a:r>
          </a:p>
        </p:txBody>
      </p:sp>
      <p:sp>
        <p:nvSpPr>
          <p:cNvPr id="8" name="TextBox 7">
            <a:extLst>
              <a:ext uri="{FF2B5EF4-FFF2-40B4-BE49-F238E27FC236}">
                <a16:creationId xmlns:a16="http://schemas.microsoft.com/office/drawing/2014/main" id="{E4B1BE29-8B58-474D-9570-862899472DFC}"/>
              </a:ext>
            </a:extLst>
          </p:cNvPr>
          <p:cNvSpPr txBox="1"/>
          <p:nvPr/>
        </p:nvSpPr>
        <p:spPr>
          <a:xfrm>
            <a:off x="5052993" y="819781"/>
            <a:ext cx="4028253" cy="800219"/>
          </a:xfrm>
          <a:prstGeom prst="rect">
            <a:avLst/>
          </a:prstGeom>
          <a:noFill/>
        </p:spPr>
        <p:txBody>
          <a:bodyPr wrap="square">
            <a:spAutoFit/>
          </a:bodyPr>
          <a:lstStyle/>
          <a:p>
            <a:r>
              <a:rPr lang="en-US" sz="1050" b="1">
                <a:solidFill>
                  <a:schemeClr val="tx1">
                    <a:lumMod val="65000"/>
                    <a:lumOff val="35000"/>
                  </a:schemeClr>
                </a:solidFill>
                <a:latin typeface="HelveticaNeueLT Std" panose="020B0604020202020204" pitchFamily="34" charset="0"/>
                <a:cs typeface="Arial" panose="020B0604020202020204" pitchFamily="34" charset="0"/>
              </a:rPr>
              <a:t>Program Highlights</a:t>
            </a:r>
          </a:p>
          <a:p>
            <a:endParaRPr lang="en-US" sz="400">
              <a:latin typeface="HelveticaNeueLT Std" panose="020B0604020202020204" pitchFamily="34" charset="0"/>
              <a:cs typeface="Arial" panose="020B0604020202020204" pitchFamily="34" charset="0"/>
            </a:endParaRPr>
          </a:p>
          <a:p>
            <a:pPr marL="285750" indent="-285750">
              <a:buFont typeface="Arial" panose="020B0604020202020204" pitchFamily="34" charset="0"/>
              <a:buChar char="•"/>
              <a:tabLst>
                <a:tab pos="1316038" algn="l"/>
                <a:tab pos="2973388" algn="l"/>
              </a:tabLst>
            </a:pPr>
            <a:r>
              <a:rPr lang="en-US" sz="1050">
                <a:solidFill>
                  <a:schemeClr val="tx1">
                    <a:lumMod val="65000"/>
                    <a:lumOff val="35000"/>
                  </a:schemeClr>
                </a:solidFill>
                <a:latin typeface="HelveticaNeueLT Std" panose="020B0604020202020204" pitchFamily="34" charset="0"/>
                <a:cs typeface="Arial" panose="020B0604020202020204" pitchFamily="34" charset="0"/>
              </a:rPr>
              <a:t>Received:	    2 enrollments this month	  46 YTD</a:t>
            </a:r>
          </a:p>
          <a:p>
            <a:pPr marL="285750" indent="-285750">
              <a:buFont typeface="Arial" panose="020B0604020202020204" pitchFamily="34" charset="0"/>
              <a:buChar char="•"/>
              <a:tabLst>
                <a:tab pos="1316038" algn="l"/>
                <a:tab pos="2973388" algn="l"/>
              </a:tabLst>
            </a:pPr>
            <a:r>
              <a:rPr lang="en-US" sz="1050">
                <a:solidFill>
                  <a:schemeClr val="tx1">
                    <a:lumMod val="65000"/>
                    <a:lumOff val="35000"/>
                  </a:schemeClr>
                </a:solidFill>
                <a:latin typeface="HelveticaNeueLT Std" panose="020B0604020202020204" pitchFamily="34" charset="0"/>
                <a:cs typeface="Arial" panose="020B0604020202020204" pitchFamily="34" charset="0"/>
              </a:rPr>
              <a:t>Approved:	    2 projects this month	  48 YTD</a:t>
            </a:r>
          </a:p>
          <a:p>
            <a:pPr marL="285750" indent="-285750">
              <a:buFont typeface="Arial" panose="020B0604020202020204" pitchFamily="34" charset="0"/>
              <a:buChar char="•"/>
              <a:tabLst>
                <a:tab pos="1316038" algn="l"/>
                <a:tab pos="2973388" algn="l"/>
              </a:tabLst>
            </a:pPr>
            <a:r>
              <a:rPr lang="en-US" sz="1050">
                <a:solidFill>
                  <a:schemeClr val="tx1">
                    <a:lumMod val="65000"/>
                    <a:lumOff val="35000"/>
                  </a:schemeClr>
                </a:solidFill>
                <a:latin typeface="HelveticaNeueLT Std" panose="020B0604020202020204" pitchFamily="34" charset="0"/>
                <a:cs typeface="Arial" panose="020B0604020202020204" pitchFamily="34" charset="0"/>
              </a:rPr>
              <a:t>Paid:	    2 applications this month   35 YTD</a:t>
            </a:r>
          </a:p>
        </p:txBody>
      </p:sp>
      <p:sp>
        <p:nvSpPr>
          <p:cNvPr id="11" name="Title 10">
            <a:extLst>
              <a:ext uri="{FF2B5EF4-FFF2-40B4-BE49-F238E27FC236}">
                <a16:creationId xmlns:a16="http://schemas.microsoft.com/office/drawing/2014/main" id="{3986D090-F3C2-4700-AEC7-B80F96FAD8C0}"/>
              </a:ext>
            </a:extLst>
          </p:cNvPr>
          <p:cNvSpPr>
            <a:spLocks noGrp="1"/>
          </p:cNvSpPr>
          <p:nvPr>
            <p:ph type="title"/>
          </p:nvPr>
        </p:nvSpPr>
        <p:spPr/>
        <p:txBody>
          <a:bodyPr/>
          <a:lstStyle/>
          <a:p>
            <a:r>
              <a:rPr lang="en-US" sz="2000">
                <a:latin typeface="HelveticaNeueLT Std" panose="020B0604020202020204" pitchFamily="34" charset="0"/>
              </a:rPr>
              <a:t>New Construction Programs (cont.)</a:t>
            </a:r>
          </a:p>
        </p:txBody>
      </p:sp>
      <p:pic>
        <p:nvPicPr>
          <p:cNvPr id="7" name="Picture 6">
            <a:extLst>
              <a:ext uri="{FF2B5EF4-FFF2-40B4-BE49-F238E27FC236}">
                <a16:creationId xmlns:a16="http://schemas.microsoft.com/office/drawing/2014/main" id="{A090DC24-7272-8B8D-A5DD-F032AA9BF590}"/>
              </a:ext>
            </a:extLst>
          </p:cNvPr>
          <p:cNvPicPr>
            <a:picLocks noChangeAspect="1"/>
          </p:cNvPicPr>
          <p:nvPr/>
        </p:nvPicPr>
        <p:blipFill>
          <a:blip r:embed="rId2"/>
          <a:stretch>
            <a:fillRect/>
          </a:stretch>
        </p:blipFill>
        <p:spPr>
          <a:xfrm>
            <a:off x="-557102" y="1435760"/>
            <a:ext cx="5688527" cy="2805245"/>
          </a:xfrm>
          <a:prstGeom prst="rect">
            <a:avLst/>
          </a:prstGeom>
        </p:spPr>
      </p:pic>
      <p:pic>
        <p:nvPicPr>
          <p:cNvPr id="9" name="Picture 8">
            <a:extLst>
              <a:ext uri="{FF2B5EF4-FFF2-40B4-BE49-F238E27FC236}">
                <a16:creationId xmlns:a16="http://schemas.microsoft.com/office/drawing/2014/main" id="{D25CFF32-5F41-53FF-E625-7C898E857F82}"/>
              </a:ext>
            </a:extLst>
          </p:cNvPr>
          <p:cNvPicPr>
            <a:picLocks noChangeAspect="1"/>
          </p:cNvPicPr>
          <p:nvPr/>
        </p:nvPicPr>
        <p:blipFill>
          <a:blip r:embed="rId3"/>
          <a:stretch>
            <a:fillRect/>
          </a:stretch>
        </p:blipFill>
        <p:spPr>
          <a:xfrm>
            <a:off x="5378422" y="1689513"/>
            <a:ext cx="3081599" cy="3003911"/>
          </a:xfrm>
          <a:prstGeom prst="rect">
            <a:avLst/>
          </a:prstGeom>
        </p:spPr>
      </p:pic>
    </p:spTree>
    <p:extLst>
      <p:ext uri="{BB962C8B-B14F-4D97-AF65-F5344CB8AC3E}">
        <p14:creationId xmlns:p14="http://schemas.microsoft.com/office/powerpoint/2010/main" val="374583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9C8B66E-3456-42F5-AD10-E71B5EA71641}" type="slidenum">
              <a:rPr kumimoji="0" lang="en-US"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a:extLst>
              <a:ext uri="{FF2B5EF4-FFF2-40B4-BE49-F238E27FC236}">
                <a16:creationId xmlns:a16="http://schemas.microsoft.com/office/drawing/2014/main" id="{40183085-2E30-49C6-A9D8-56946A973991}"/>
              </a:ext>
            </a:extLst>
          </p:cNvPr>
          <p:cNvSpPr txBox="1"/>
          <p:nvPr/>
        </p:nvSpPr>
        <p:spPr>
          <a:xfrm>
            <a:off x="387516" y="1022243"/>
            <a:ext cx="4412683"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C&amp;I Buildings: </a:t>
            </a:r>
            <a:r>
              <a:rPr kumimoji="0" lang="en-US" sz="1400" b="1"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Retrofit, CTEEP, P4P EB, LEUP</a:t>
            </a:r>
            <a:endParaRPr kumimoji="0" lang="en-US" sz="1050" b="1"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FY23 Incentive Budget: $62,691,396</a:t>
            </a:r>
          </a:p>
        </p:txBody>
      </p:sp>
      <p:sp>
        <p:nvSpPr>
          <p:cNvPr id="11" name="Title 10">
            <a:extLst>
              <a:ext uri="{FF2B5EF4-FFF2-40B4-BE49-F238E27FC236}">
                <a16:creationId xmlns:a16="http://schemas.microsoft.com/office/drawing/2014/main" id="{E7A648C8-A5BF-491A-AC23-518E3539261C}"/>
              </a:ext>
            </a:extLst>
          </p:cNvPr>
          <p:cNvSpPr>
            <a:spLocks noGrp="1"/>
          </p:cNvSpPr>
          <p:nvPr>
            <p:ph type="title"/>
          </p:nvPr>
        </p:nvSpPr>
        <p:spPr/>
        <p:txBody>
          <a:bodyPr/>
          <a:lstStyle/>
          <a:p>
            <a:r>
              <a:rPr lang="en-US" sz="2000">
                <a:latin typeface="HelveticaNeueLT Std" panose="020B0604020202020204" pitchFamily="34" charset="0"/>
              </a:rPr>
              <a:t>Commercial &amp; Industrial Programs</a:t>
            </a:r>
            <a:endParaRPr lang="en-US" sz="2200">
              <a:latin typeface="HelveticaNeueLT Std" panose="020B0604020202020204" pitchFamily="34" charset="0"/>
            </a:endParaRPr>
          </a:p>
        </p:txBody>
      </p:sp>
      <p:pic>
        <p:nvPicPr>
          <p:cNvPr id="4" name="Picture 3">
            <a:extLst>
              <a:ext uri="{FF2B5EF4-FFF2-40B4-BE49-F238E27FC236}">
                <a16:creationId xmlns:a16="http://schemas.microsoft.com/office/drawing/2014/main" id="{A163BDE0-3210-AD83-0D7A-DC2B55CA949A}"/>
              </a:ext>
            </a:extLst>
          </p:cNvPr>
          <p:cNvPicPr>
            <a:picLocks noChangeAspect="1"/>
          </p:cNvPicPr>
          <p:nvPr/>
        </p:nvPicPr>
        <p:blipFill>
          <a:blip r:embed="rId3"/>
          <a:stretch>
            <a:fillRect/>
          </a:stretch>
        </p:blipFill>
        <p:spPr>
          <a:xfrm>
            <a:off x="5020939" y="1131591"/>
            <a:ext cx="3717020" cy="3617457"/>
          </a:xfrm>
          <a:prstGeom prst="rect">
            <a:avLst/>
          </a:prstGeom>
        </p:spPr>
      </p:pic>
      <p:pic>
        <p:nvPicPr>
          <p:cNvPr id="6" name="Picture 5">
            <a:extLst>
              <a:ext uri="{FF2B5EF4-FFF2-40B4-BE49-F238E27FC236}">
                <a16:creationId xmlns:a16="http://schemas.microsoft.com/office/drawing/2014/main" id="{0B392A9B-A1D4-3208-F035-D2A87534FBE0}"/>
              </a:ext>
            </a:extLst>
          </p:cNvPr>
          <p:cNvPicPr>
            <a:picLocks noChangeAspect="1"/>
          </p:cNvPicPr>
          <p:nvPr/>
        </p:nvPicPr>
        <p:blipFill>
          <a:blip r:embed="rId4"/>
          <a:stretch>
            <a:fillRect/>
          </a:stretch>
        </p:blipFill>
        <p:spPr>
          <a:xfrm>
            <a:off x="-65525" y="1731835"/>
            <a:ext cx="5183829" cy="2522270"/>
          </a:xfrm>
          <a:prstGeom prst="rect">
            <a:avLst/>
          </a:prstGeom>
        </p:spPr>
      </p:pic>
    </p:spTree>
    <p:extLst>
      <p:ext uri="{BB962C8B-B14F-4D97-AF65-F5344CB8AC3E}">
        <p14:creationId xmlns:p14="http://schemas.microsoft.com/office/powerpoint/2010/main" val="3888183787"/>
      </p:ext>
    </p:extLst>
  </p:cSld>
  <p:clrMapOvr>
    <a:masterClrMapping/>
  </p:clrMapOvr>
  <p:transition advClick="0"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34B7-872B-4507-941C-2DA500FBFD30}"/>
              </a:ext>
            </a:extLst>
          </p:cNvPr>
          <p:cNvSpPr>
            <a:spLocks noGrp="1"/>
          </p:cNvSpPr>
          <p:nvPr>
            <p:ph type="title"/>
          </p:nvPr>
        </p:nvSpPr>
        <p:spPr/>
        <p:txBody>
          <a:bodyPr/>
          <a:lstStyle/>
          <a:p>
            <a:r>
              <a:rPr lang="en-US" sz="2000">
                <a:latin typeface="HelveticaNeueLT Std" panose="020B0604020202020204" pitchFamily="34" charset="0"/>
              </a:rPr>
              <a:t>C&amp;I Buildings – Program Highlights</a:t>
            </a:r>
          </a:p>
        </p:txBody>
      </p:sp>
      <p:sp>
        <p:nvSpPr>
          <p:cNvPr id="4" name="Slide Number Placeholder 3">
            <a:extLst>
              <a:ext uri="{FF2B5EF4-FFF2-40B4-BE49-F238E27FC236}">
                <a16:creationId xmlns:a16="http://schemas.microsoft.com/office/drawing/2014/main" id="{32E8C350-51AC-4069-AED1-56FC8EF986F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469543-EFA7-49FE-9FBA-0A7EAC2E5F01}"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0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endParaRPr>
          </a:p>
        </p:txBody>
      </p:sp>
      <p:sp>
        <p:nvSpPr>
          <p:cNvPr id="7" name="TextBox 6">
            <a:extLst>
              <a:ext uri="{FF2B5EF4-FFF2-40B4-BE49-F238E27FC236}">
                <a16:creationId xmlns:a16="http://schemas.microsoft.com/office/drawing/2014/main" id="{5962C2C4-5BBA-424A-8B75-A626F6C89B7C}"/>
              </a:ext>
            </a:extLst>
          </p:cNvPr>
          <p:cNvSpPr txBox="1"/>
          <p:nvPr/>
        </p:nvSpPr>
        <p:spPr>
          <a:xfrm>
            <a:off x="542694" y="726906"/>
            <a:ext cx="7843023" cy="356251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4630738" algn="l"/>
              </a:tabLst>
              <a:defRPr/>
            </a:pPr>
            <a:r>
              <a:rPr kumimoji="0" lang="en-US" sz="120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Large Energy User Program</a:t>
            </a:r>
          </a:p>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4630738" algn="l"/>
              </a:tabLst>
              <a:defRPr/>
            </a:pPr>
            <a:endParaRPr kumimoji="0" lang="en-US" sz="600" b="0" i="0" u="none" strike="noStrike" kern="1200" cap="none" spc="0" normalizeH="0" baseline="0" noProof="0">
              <a:ln>
                <a:noFill/>
              </a:ln>
              <a:solidFill>
                <a:prstClr val="black"/>
              </a:solidFill>
              <a:effectLst/>
              <a:uLnTx/>
              <a:uFillTx/>
              <a:latin typeface="HelveticaNeueLT Std" panose="020B0604020202020204" pitchFamily="34" charset="0"/>
              <a:ea typeface="ＭＳ Ｐゴシック"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Received:	  0 applications this month		  7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Approved:	  0 Final Energy Efficiency Plans this month	  4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Paid:	  0 applications this month		  7 YTD</a:t>
            </a:r>
          </a:p>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5032375" algn="l"/>
              </a:tabLst>
              <a:defRPr/>
            </a:pPr>
            <a:endParaRPr kumimoji="0" lang="en-US" sz="600" b="1" i="0" u="none" strike="noStrike" kern="1200" cap="none" spc="0" normalizeH="0" baseline="0" noProof="0">
              <a:ln>
                <a:noFill/>
              </a:ln>
              <a:solidFill>
                <a:prstClr val="black">
                  <a:lumMod val="65000"/>
                  <a:lumOff val="35000"/>
                </a:prstClr>
              </a:solidFill>
              <a:effectLst/>
              <a:highlight>
                <a:srgbClr val="FFFF00"/>
              </a:highlight>
              <a:uLnTx/>
              <a:uFillTx/>
              <a:latin typeface="HelveticaNeueLT Std"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5032375" algn="l"/>
              </a:tabLst>
              <a:defRPr/>
            </a:pPr>
            <a:r>
              <a:rPr kumimoji="0" lang="en-US" sz="120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Retrofit </a:t>
            </a:r>
            <a:r>
              <a:rPr kumimoji="0" lang="en-US" sz="1050" b="1" i="1" u="none" strike="noStrike" kern="1200" cap="none" spc="0" normalizeH="0" baseline="0" noProof="0">
                <a:ln>
                  <a:noFill/>
                </a:ln>
                <a:solidFill>
                  <a:srgbClr val="FF0000"/>
                </a:solidFill>
                <a:effectLst/>
                <a:uLnTx/>
                <a:uFillTx/>
                <a:latin typeface="HelveticaNeueLT Std" panose="020B0604020202020204" pitchFamily="34" charset="0"/>
                <a:ea typeface="ＭＳ Ｐゴシック" charset="0"/>
                <a:cs typeface="Arial" panose="020B0604020202020204" pitchFamily="34" charset="0"/>
              </a:rPr>
              <a:t>(Close-Out Program: transitioning to Utilities)</a:t>
            </a:r>
          </a:p>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5032375" algn="l"/>
              </a:tabLst>
              <a:defRPr/>
            </a:pPr>
            <a:endParaRPr kumimoji="0" lang="en-US" sz="400" b="0" i="0" u="none" strike="noStrike" kern="1200" cap="none" spc="0" normalizeH="0" baseline="0" noProof="0">
              <a:ln>
                <a:noFill/>
              </a:ln>
              <a:solidFill>
                <a:prstClr val="black"/>
              </a:solidFill>
              <a:effectLst/>
              <a:uLnTx/>
              <a:uFillTx/>
              <a:latin typeface="HelveticaNeueLT Std" panose="020B0604020202020204" pitchFamily="34" charset="0"/>
              <a:ea typeface="ＭＳ Ｐゴシック"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Received:	  0 applications this month		  1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Approved:	  0 applications this month		  8 YTD</a:t>
            </a:r>
            <a:endParaRPr kumimoji="0" lang="en-US" sz="30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4913313"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Paid:	  17 applications this month		 137 YTD</a:t>
            </a:r>
          </a:p>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5032375" algn="l"/>
              </a:tabLst>
              <a:defRPr/>
            </a:pPr>
            <a:endParaRPr kumimoji="0" lang="en-US" sz="500" b="0" i="0" u="none" strike="noStrike" kern="1200" cap="none" spc="0" normalizeH="0" baseline="0" noProof="0">
              <a:ln>
                <a:noFill/>
              </a:ln>
              <a:solidFill>
                <a:prstClr val="black">
                  <a:lumMod val="65000"/>
                  <a:lumOff val="35000"/>
                </a:prstClr>
              </a:solidFill>
              <a:effectLst/>
              <a:highlight>
                <a:srgbClr val="FFFF00"/>
              </a:highlight>
              <a:uLnTx/>
              <a:uFillTx/>
              <a:latin typeface="HelveticaNeueLT Std"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5032375" algn="l"/>
              </a:tabLst>
              <a:defRPr/>
            </a:pPr>
            <a:r>
              <a:rPr kumimoji="0" lang="en-US" sz="120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Pay for Performance Existing Buildings </a:t>
            </a:r>
            <a:r>
              <a:rPr kumimoji="0" lang="en-US" sz="1050" b="1" i="1" u="none" strike="noStrike" kern="1200" cap="none" spc="0" normalizeH="0" baseline="0" noProof="0">
                <a:ln>
                  <a:noFill/>
                </a:ln>
                <a:solidFill>
                  <a:srgbClr val="FF0000"/>
                </a:solidFill>
                <a:effectLst/>
                <a:uLnTx/>
                <a:uFillTx/>
                <a:latin typeface="HelveticaNeueLT Std" panose="020B0604020202020204" pitchFamily="34" charset="0"/>
                <a:ea typeface="ＭＳ Ｐゴシック" charset="0"/>
                <a:cs typeface="Arial" panose="020B0604020202020204" pitchFamily="34" charset="0"/>
              </a:rPr>
              <a:t>(Close-Out Program: transitioning to Utilities)</a:t>
            </a:r>
          </a:p>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5032375" algn="l"/>
              </a:tabLst>
              <a:defRPr/>
            </a:pPr>
            <a:endParaRPr kumimoji="0" lang="en-US" sz="40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Received:	  0 applications this month		    0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Approved:	  11 Energy Reduction Plans	  26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Completed:	  2 projects this month		    6 YTD</a:t>
            </a:r>
          </a:p>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5032375" algn="l"/>
              </a:tabLst>
              <a:defRPr/>
            </a:pPr>
            <a:endParaRPr kumimoji="0" lang="en-US" sz="600" b="0" i="0" u="none" strike="noStrike" kern="1200" cap="none" spc="0" normalizeH="0" baseline="0" noProof="0">
              <a:ln>
                <a:noFill/>
              </a:ln>
              <a:solidFill>
                <a:prstClr val="black">
                  <a:lumMod val="65000"/>
                  <a:lumOff val="35000"/>
                </a:prstClr>
              </a:solidFill>
              <a:effectLst/>
              <a:highlight>
                <a:srgbClr val="FFFF00"/>
              </a:highlight>
              <a:uLnTx/>
              <a:uFillTx/>
              <a:latin typeface="HelveticaNeueLT Std"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5032375" algn="l"/>
              </a:tabLst>
              <a:defRPr/>
            </a:pPr>
            <a:endParaRPr kumimoji="0" lang="en-US" sz="600" b="0" i="0" u="none" strike="noStrike" kern="1200" cap="none" spc="0" normalizeH="0" baseline="0" noProof="0">
              <a:ln>
                <a:noFill/>
              </a:ln>
              <a:solidFill>
                <a:prstClr val="black">
                  <a:lumMod val="65000"/>
                  <a:lumOff val="35000"/>
                </a:prstClr>
              </a:solidFill>
              <a:effectLst/>
              <a:highlight>
                <a:srgbClr val="FFFF00"/>
              </a:highlight>
              <a:uLnTx/>
              <a:uFillTx/>
              <a:latin typeface="HelveticaNeueLT Std"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6038" algn="l"/>
                <a:tab pos="2973388" algn="l"/>
                <a:tab pos="5032375" algn="l"/>
              </a:tabLst>
              <a:defRPr/>
            </a:pPr>
            <a:r>
              <a:rPr kumimoji="0" lang="en-US" sz="120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Customer Tailored Energy Efficiency Pilot </a:t>
            </a:r>
            <a:r>
              <a:rPr kumimoji="0" lang="en-US" sz="1050" b="1" i="1" u="none" strike="noStrike" kern="1200" cap="none" spc="0" normalizeH="0" baseline="0" noProof="0">
                <a:ln>
                  <a:noFill/>
                </a:ln>
                <a:solidFill>
                  <a:srgbClr val="FF0000"/>
                </a:solidFill>
                <a:effectLst/>
                <a:uLnTx/>
                <a:uFillTx/>
                <a:latin typeface="HelveticaNeueLT Std" panose="020B0604020202020204" pitchFamily="34" charset="0"/>
                <a:ea typeface="ＭＳ Ｐゴシック" charset="0"/>
                <a:cs typeface="Arial" panose="020B0604020202020204" pitchFamily="34" charset="0"/>
              </a:rPr>
              <a:t>(Close-Out Program: transitioning to Utilities)</a:t>
            </a:r>
          </a:p>
          <a:p>
            <a:pPr marL="0" marR="0" lvl="0" indent="282575" algn="l" defTabSz="914400" rtl="0" eaLnBrk="0" fontAlgn="base" latinLnBrk="0" hangingPunct="0">
              <a:lnSpc>
                <a:spcPct val="100000"/>
              </a:lnSpc>
              <a:spcBef>
                <a:spcPct val="0"/>
              </a:spcBef>
              <a:spcAft>
                <a:spcPct val="0"/>
              </a:spcAft>
              <a:buClrTx/>
              <a:buSzTx/>
              <a:buFontTx/>
              <a:buNone/>
              <a:tabLst>
                <a:tab pos="1316038" algn="l"/>
                <a:tab pos="2973388" algn="l"/>
                <a:tab pos="5032375" algn="l"/>
              </a:tabLst>
              <a:defRPr/>
            </a:pPr>
            <a:endParaRPr kumimoji="0" lang="en-US" sz="40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endParaRPr>
          </a:p>
          <a:p>
            <a:pPr marL="0" marR="0" lvl="0" indent="282575"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Received:	  0 new enrollments this month	  0 YTD</a:t>
            </a:r>
            <a:endParaRPr kumimoji="0" lang="en-US" sz="40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endParaRPr>
          </a:p>
          <a:p>
            <a:pPr marL="0" marR="0" lvl="0" indent="282575"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Approved:	  0 applications this month		  5 YTD</a:t>
            </a:r>
          </a:p>
          <a:p>
            <a:pPr marL="0" marR="0" lvl="0" indent="282575"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Paid:	  9 applications this month		66 YTD</a:t>
            </a:r>
          </a:p>
          <a:p>
            <a:pPr marL="0" marR="0" lvl="0" indent="282575"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 pos="5032375"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Held:	  0 scoping session meetings with customers this month	  0 YTD</a:t>
            </a:r>
          </a:p>
        </p:txBody>
      </p:sp>
    </p:spTree>
    <p:extLst>
      <p:ext uri="{BB962C8B-B14F-4D97-AF65-F5344CB8AC3E}">
        <p14:creationId xmlns:p14="http://schemas.microsoft.com/office/powerpoint/2010/main" val="50317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9C8B66E-3456-42F5-AD10-E71B5EA71641}" type="slidenum">
              <a:rPr kumimoji="0" lang="en-US"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a:extLst>
              <a:ext uri="{FF2B5EF4-FFF2-40B4-BE49-F238E27FC236}">
                <a16:creationId xmlns:a16="http://schemas.microsoft.com/office/drawing/2014/main" id="{40183085-2E30-49C6-A9D8-56946A973991}"/>
              </a:ext>
            </a:extLst>
          </p:cNvPr>
          <p:cNvSpPr txBox="1"/>
          <p:nvPr/>
        </p:nvSpPr>
        <p:spPr>
          <a:xfrm>
            <a:off x="387516" y="1022243"/>
            <a:ext cx="380104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FY23 Incentive Budget: $6,210,263</a:t>
            </a:r>
          </a:p>
        </p:txBody>
      </p:sp>
      <p:sp>
        <p:nvSpPr>
          <p:cNvPr id="11" name="Title 10">
            <a:extLst>
              <a:ext uri="{FF2B5EF4-FFF2-40B4-BE49-F238E27FC236}">
                <a16:creationId xmlns:a16="http://schemas.microsoft.com/office/drawing/2014/main" id="{E7A648C8-A5BF-491A-AC23-518E3539261C}"/>
              </a:ext>
            </a:extLst>
          </p:cNvPr>
          <p:cNvSpPr>
            <a:spLocks noGrp="1"/>
          </p:cNvSpPr>
          <p:nvPr>
            <p:ph type="title"/>
          </p:nvPr>
        </p:nvSpPr>
        <p:spPr/>
        <p:txBody>
          <a:bodyPr/>
          <a:lstStyle/>
          <a:p>
            <a:r>
              <a:rPr lang="en-US" sz="2000">
                <a:latin typeface="HelveticaNeueLT Std" panose="020B0604020202020204" pitchFamily="34" charset="0"/>
              </a:rPr>
              <a:t>Direct Install </a:t>
            </a:r>
            <a:r>
              <a:rPr lang="en-US" sz="1400" b="1" i="1">
                <a:solidFill>
                  <a:srgbClr val="AC0000"/>
                </a:solidFill>
                <a:latin typeface="HelveticaNeueLT Std" panose="020B0604020202020204" pitchFamily="34" charset="0"/>
              </a:rPr>
              <a:t>(Close-out Program: transitioning to Utilities)</a:t>
            </a:r>
            <a:endParaRPr lang="en-US" sz="2200" b="1" i="1">
              <a:solidFill>
                <a:srgbClr val="AC0000"/>
              </a:solidFill>
              <a:latin typeface="HelveticaNeueLT Std" panose="020B0604020202020204" pitchFamily="34" charset="0"/>
            </a:endParaRPr>
          </a:p>
        </p:txBody>
      </p:sp>
      <p:sp>
        <p:nvSpPr>
          <p:cNvPr id="12" name="TextBox 11">
            <a:extLst>
              <a:ext uri="{FF2B5EF4-FFF2-40B4-BE49-F238E27FC236}">
                <a16:creationId xmlns:a16="http://schemas.microsoft.com/office/drawing/2014/main" id="{257847DD-E71E-4472-9CB4-A88FC89885F0}"/>
              </a:ext>
            </a:extLst>
          </p:cNvPr>
          <p:cNvSpPr txBox="1"/>
          <p:nvPr/>
        </p:nvSpPr>
        <p:spPr>
          <a:xfrm>
            <a:off x="4849758" y="1035812"/>
            <a:ext cx="3692080" cy="81560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Program Highlights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 b="0" i="0" u="none" strike="noStrike" kern="1200" cap="none" spc="0" normalizeH="0" baseline="0" noProof="0">
              <a:ln>
                <a:noFill/>
              </a:ln>
              <a:solidFill>
                <a:prstClr val="black"/>
              </a:solidFill>
              <a:effectLst/>
              <a:highlight>
                <a:srgbClr val="FFFF00"/>
              </a:highlight>
              <a:uLnTx/>
              <a:uFillTx/>
              <a:latin typeface="HelveticaNeueLT Std" panose="020B0604020202020204" pitchFamily="34" charset="0"/>
              <a:ea typeface="ＭＳ Ｐゴシック"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Received:	  0 enrollments this month	    0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Approved:	  0 applications this month	    0 YTD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16038" algn="l"/>
                <a:tab pos="2973388" algn="l"/>
              </a:tabLst>
              <a:defRPr/>
            </a:pPr>
            <a:r>
              <a:rPr kumimoji="0" lang="en-US" sz="1050" b="0"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ea typeface="ＭＳ Ｐゴシック" charset="0"/>
                <a:cs typeface="Arial" panose="020B0604020202020204" pitchFamily="34" charset="0"/>
              </a:rPr>
              <a:t>Paid:	  0 applications this month	  80 YTD</a:t>
            </a:r>
          </a:p>
        </p:txBody>
      </p:sp>
      <p:pic>
        <p:nvPicPr>
          <p:cNvPr id="4" name="Picture 3">
            <a:extLst>
              <a:ext uri="{FF2B5EF4-FFF2-40B4-BE49-F238E27FC236}">
                <a16:creationId xmlns:a16="http://schemas.microsoft.com/office/drawing/2014/main" id="{845FBAEA-89B5-0358-0C5A-2BAC10815917}"/>
              </a:ext>
            </a:extLst>
          </p:cNvPr>
          <p:cNvPicPr>
            <a:picLocks noChangeAspect="1"/>
          </p:cNvPicPr>
          <p:nvPr/>
        </p:nvPicPr>
        <p:blipFill>
          <a:blip r:embed="rId3"/>
          <a:stretch>
            <a:fillRect/>
          </a:stretch>
        </p:blipFill>
        <p:spPr>
          <a:xfrm>
            <a:off x="5228167" y="1889375"/>
            <a:ext cx="2926563" cy="2842316"/>
          </a:xfrm>
          <a:prstGeom prst="rect">
            <a:avLst/>
          </a:prstGeom>
        </p:spPr>
      </p:pic>
      <p:pic>
        <p:nvPicPr>
          <p:cNvPr id="6" name="Picture 5">
            <a:extLst>
              <a:ext uri="{FF2B5EF4-FFF2-40B4-BE49-F238E27FC236}">
                <a16:creationId xmlns:a16="http://schemas.microsoft.com/office/drawing/2014/main" id="{5859ACB0-02BB-8207-2211-D7CFF9787F0E}"/>
              </a:ext>
            </a:extLst>
          </p:cNvPr>
          <p:cNvPicPr>
            <a:picLocks noChangeAspect="1"/>
          </p:cNvPicPr>
          <p:nvPr/>
        </p:nvPicPr>
        <p:blipFill>
          <a:blip r:embed="rId4"/>
          <a:stretch>
            <a:fillRect/>
          </a:stretch>
        </p:blipFill>
        <p:spPr>
          <a:xfrm>
            <a:off x="0" y="1351352"/>
            <a:ext cx="5341373" cy="2630944"/>
          </a:xfrm>
          <a:prstGeom prst="rect">
            <a:avLst/>
          </a:prstGeom>
        </p:spPr>
      </p:pic>
    </p:spTree>
    <p:extLst>
      <p:ext uri="{BB962C8B-B14F-4D97-AF65-F5344CB8AC3E}">
        <p14:creationId xmlns:p14="http://schemas.microsoft.com/office/powerpoint/2010/main" val="3519499420"/>
      </p:ext>
    </p:extLst>
  </p:cSld>
  <p:clrMapOvr>
    <a:masterClrMapping/>
  </p:clrMapOvr>
  <p:transition advClick="0" advTm="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83890"/>
            <a:ext cx="5839387" cy="685800"/>
          </a:xfrm>
          <a:prstGeom prst="rect">
            <a:avLst/>
          </a:prstGeom>
        </p:spPr>
        <p:txBody>
          <a:bodyPr/>
          <a:lstStyle/>
          <a:p>
            <a:r>
              <a:rPr lang="en-US" sz="2325"/>
              <a:t>Agenda</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solidFill>
                  <a:schemeClr val="tx1">
                    <a:lumMod val="65000"/>
                    <a:lumOff val="35000"/>
                  </a:schemeClr>
                </a:solidFill>
              </a:rPr>
              <a:pPr algn="r"/>
              <a:t>2</a:t>
            </a:fld>
            <a:endParaRPr lang="en-US">
              <a:solidFill>
                <a:schemeClr val="tx1">
                  <a:lumMod val="65000"/>
                  <a:lumOff val="35000"/>
                </a:schemeClr>
              </a:solidFill>
            </a:endParaRPr>
          </a:p>
        </p:txBody>
      </p:sp>
      <p:sp>
        <p:nvSpPr>
          <p:cNvPr id="20" name="TextBox 19">
            <a:extLst>
              <a:ext uri="{FF2B5EF4-FFF2-40B4-BE49-F238E27FC236}">
                <a16:creationId xmlns:a16="http://schemas.microsoft.com/office/drawing/2014/main" id="{512812A8-9744-44C6-B492-769F7A57D17C}"/>
              </a:ext>
            </a:extLst>
          </p:cNvPr>
          <p:cNvSpPr txBox="1"/>
          <p:nvPr/>
        </p:nvSpPr>
        <p:spPr>
          <a:xfrm>
            <a:off x="2039990" y="1256047"/>
            <a:ext cx="6644183" cy="3013646"/>
          </a:xfrm>
          <a:prstGeom prst="rect">
            <a:avLst/>
          </a:prstGeom>
          <a:noFill/>
        </p:spPr>
        <p:txBody>
          <a:bodyPr wrap="square" lIns="91440" tIns="45720" rIns="91440" bIns="45720" rtlCol="0" anchor="t">
            <a:spAutoFit/>
          </a:bodyPr>
          <a:lstStyle/>
          <a:p>
            <a:pPr marL="342900" indent="-342900">
              <a:spcBef>
                <a:spcPts val="0"/>
              </a:spcBef>
              <a:spcAft>
                <a:spcPts val="500"/>
              </a:spcAft>
              <a:buClr>
                <a:schemeClr val="tx1">
                  <a:lumMod val="65000"/>
                  <a:lumOff val="35000"/>
                </a:schemeClr>
              </a:buClr>
              <a:buFont typeface="+mj-lt"/>
              <a:buAutoNum type="arabicPeriod"/>
            </a:pPr>
            <a:r>
              <a:rPr lang="en-US" sz="1200">
                <a:solidFill>
                  <a:schemeClr val="tx1">
                    <a:lumMod val="65000"/>
                    <a:lumOff val="35000"/>
                  </a:schemeClr>
                </a:solidFill>
                <a:latin typeface="Helvetica Condensed"/>
                <a:ea typeface="ＭＳ Ｐゴシック"/>
              </a:rPr>
              <a:t>Welcome &amp; Introductions</a:t>
            </a:r>
          </a:p>
          <a:p>
            <a:pPr marL="342900" marR="0" lvl="0" indent="-342900">
              <a:spcBef>
                <a:spcPts val="0"/>
              </a:spcBef>
              <a:spcAft>
                <a:spcPts val="500"/>
              </a:spcAft>
              <a:buFont typeface="+mj-lt"/>
              <a:buAutoNum type="arabicPeriod"/>
            </a:pPr>
            <a:r>
              <a:rPr lang="en-US" sz="1200">
                <a:solidFill>
                  <a:schemeClr val="tx1">
                    <a:lumMod val="65000"/>
                    <a:lumOff val="35000"/>
                  </a:schemeClr>
                </a:solidFill>
                <a:latin typeface="Helvetica Condensed"/>
                <a:ea typeface="ＭＳ Ｐゴシック"/>
              </a:rPr>
              <a:t>Re-cap of Last Meeting</a:t>
            </a:r>
          </a:p>
          <a:p>
            <a:pPr marL="342900" marR="0" lvl="0" indent="-342900">
              <a:spcBef>
                <a:spcPts val="0"/>
              </a:spcBef>
              <a:spcAft>
                <a:spcPts val="500"/>
              </a:spcAft>
              <a:buFont typeface="+mj-lt"/>
              <a:buAutoNum type="arabicPeriod"/>
            </a:pPr>
            <a:r>
              <a:rPr lang="en-US" sz="1200">
                <a:solidFill>
                  <a:schemeClr val="tx1">
                    <a:lumMod val="65000"/>
                    <a:lumOff val="35000"/>
                  </a:schemeClr>
                </a:solidFill>
                <a:latin typeface="Helvetica Condensed"/>
                <a:ea typeface="ＭＳ Ｐゴシック"/>
              </a:rPr>
              <a:t>Current Program Updates</a:t>
            </a:r>
          </a:p>
          <a:p>
            <a:pPr marL="742950" marR="0" lvl="1" indent="-285750">
              <a:spcBef>
                <a:spcPts val="0"/>
              </a:spcBef>
              <a:spcAft>
                <a:spcPts val="500"/>
              </a:spcAft>
              <a:buFont typeface="+mj-lt"/>
              <a:buAutoNum type="alphaLcPeriod"/>
            </a:pPr>
            <a:r>
              <a:rPr lang="en-US" sz="1200">
                <a:solidFill>
                  <a:schemeClr val="tx1">
                    <a:lumMod val="65000"/>
                    <a:lumOff val="35000"/>
                  </a:schemeClr>
                </a:solidFill>
                <a:effectLst/>
                <a:latin typeface="Helvetica Condensed"/>
                <a:ea typeface="Calibri" panose="020F0502020204030204" pitchFamily="34" charset="0"/>
                <a:cs typeface="Times New Roman" panose="02020603050405020304" pitchFamily="18" charset="0"/>
              </a:rPr>
              <a:t>BPU Update</a:t>
            </a:r>
          </a:p>
          <a:p>
            <a:pPr marL="742950" marR="0" lvl="1" indent="-285750">
              <a:spcBef>
                <a:spcPts val="0"/>
              </a:spcBef>
              <a:spcAft>
                <a:spcPts val="500"/>
              </a:spcAft>
              <a:buFont typeface="+mj-lt"/>
              <a:buAutoNum type="alphaLcPeriod"/>
            </a:pPr>
            <a:r>
              <a:rPr lang="en-US" sz="1200">
                <a:solidFill>
                  <a:schemeClr val="tx1">
                    <a:lumMod val="65000"/>
                    <a:lumOff val="35000"/>
                  </a:schemeClr>
                </a:solidFill>
                <a:effectLst/>
                <a:latin typeface="Helvetica Condensed"/>
                <a:ea typeface="Calibri" panose="020F0502020204030204" pitchFamily="34" charset="0"/>
                <a:cs typeface="Times New Roman" panose="02020603050405020304" pitchFamily="18" charset="0"/>
              </a:rPr>
              <a:t>Utility Company Presentation</a:t>
            </a:r>
          </a:p>
          <a:p>
            <a:pPr marL="342900" indent="-342900">
              <a:spcBef>
                <a:spcPts val="0"/>
              </a:spcBef>
              <a:spcAft>
                <a:spcPts val="500"/>
              </a:spcAft>
              <a:buFont typeface="Calibri Light" panose="020F0302020204030204"/>
              <a:buAutoNum type="arabicPeriod"/>
            </a:pPr>
            <a:r>
              <a:rPr lang="en-US" sz="1200">
                <a:solidFill>
                  <a:schemeClr val="tx1">
                    <a:lumMod val="65000"/>
                    <a:lumOff val="35000"/>
                  </a:schemeClr>
                </a:solidFill>
                <a:latin typeface="Helvetica Condensed"/>
                <a:ea typeface="Calibri" panose="020F0502020204030204" pitchFamily="34" charset="0"/>
                <a:cs typeface="Times New Roman" panose="02020603050405020304" pitchFamily="18" charset="0"/>
              </a:rPr>
              <a:t>FY22 Statewide Compilation Report</a:t>
            </a:r>
            <a:endParaRPr lang="en-US" sz="1200">
              <a:solidFill>
                <a:schemeClr val="tx1">
                  <a:lumMod val="65000"/>
                  <a:lumOff val="35000"/>
                </a:schemeClr>
              </a:solidFill>
              <a:effectLst/>
              <a:latin typeface="Helvetica Condensed"/>
              <a:ea typeface="Calibri" panose="020F0502020204030204" pitchFamily="34" charset="0"/>
              <a:cs typeface="Times New Roman" panose="02020603050405020304" pitchFamily="18" charset="0"/>
            </a:endParaRPr>
          </a:p>
          <a:p>
            <a:pPr marL="342900" indent="-342900">
              <a:spcBef>
                <a:spcPts val="0"/>
              </a:spcBef>
              <a:spcAft>
                <a:spcPts val="500"/>
              </a:spcAft>
              <a:buFont typeface="Calibri Light" panose="020F0302020204030204"/>
              <a:buAutoNum type="arabicPeriod"/>
            </a:pPr>
            <a:r>
              <a:rPr lang="en-US" sz="1200">
                <a:solidFill>
                  <a:schemeClr val="tx1">
                    <a:lumMod val="65000"/>
                    <a:lumOff val="35000"/>
                  </a:schemeClr>
                </a:solidFill>
                <a:latin typeface="Helvetica Condensed"/>
                <a:ea typeface="Calibri" panose="020F0502020204030204" pitchFamily="34" charset="0"/>
                <a:cs typeface="Times New Roman" panose="02020603050405020304" pitchFamily="18" charset="0"/>
              </a:rPr>
              <a:t>FY23 True-up Budget</a:t>
            </a:r>
          </a:p>
          <a:p>
            <a:pPr marL="342900" indent="-342900">
              <a:spcBef>
                <a:spcPts val="0"/>
              </a:spcBef>
              <a:spcAft>
                <a:spcPts val="500"/>
              </a:spcAft>
              <a:buFont typeface="Calibri Light" panose="020F0302020204030204"/>
              <a:buAutoNum type="arabicPeriod"/>
            </a:pPr>
            <a:r>
              <a:rPr lang="en-US" sz="1200">
                <a:solidFill>
                  <a:schemeClr val="tx1">
                    <a:lumMod val="65000"/>
                    <a:lumOff val="35000"/>
                  </a:schemeClr>
                </a:solidFill>
                <a:latin typeface="Helvetica Condensed"/>
                <a:ea typeface="ＭＳ Ｐゴシック"/>
              </a:rPr>
              <a:t>New Construction Program Update</a:t>
            </a:r>
          </a:p>
          <a:p>
            <a:pPr marL="342900" indent="-342900">
              <a:spcBef>
                <a:spcPts val="0"/>
              </a:spcBef>
              <a:spcAft>
                <a:spcPts val="500"/>
              </a:spcAft>
              <a:buFont typeface="+mj-lt"/>
              <a:buAutoNum type="arabicPeriod"/>
            </a:pPr>
            <a:r>
              <a:rPr lang="en-US" sz="1200">
                <a:solidFill>
                  <a:schemeClr val="tx1">
                    <a:lumMod val="65000"/>
                    <a:lumOff val="35000"/>
                  </a:schemeClr>
                </a:solidFill>
                <a:latin typeface="Helvetica Condensed"/>
                <a:ea typeface="ＭＳ Ｐゴシック"/>
              </a:rPr>
              <a:t>Triennium 2 Straw Proposals</a:t>
            </a:r>
          </a:p>
          <a:p>
            <a:pPr marL="342900" indent="-342900">
              <a:spcBef>
                <a:spcPts val="0"/>
              </a:spcBef>
              <a:spcAft>
                <a:spcPts val="500"/>
              </a:spcAft>
              <a:buFont typeface="+mj-lt"/>
              <a:buAutoNum type="arabicPeriod"/>
            </a:pPr>
            <a:r>
              <a:rPr lang="en-US" sz="1200">
                <a:solidFill>
                  <a:schemeClr val="tx1">
                    <a:lumMod val="65000"/>
                    <a:lumOff val="35000"/>
                  </a:schemeClr>
                </a:solidFill>
                <a:latin typeface="Helvetica Condensed"/>
                <a:ea typeface="ＭＳ Ｐゴシック"/>
              </a:rPr>
              <a:t>General Q&amp;A</a:t>
            </a:r>
          </a:p>
          <a:p>
            <a:pPr marL="342900" indent="-342900">
              <a:spcBef>
                <a:spcPts val="0"/>
              </a:spcBef>
              <a:spcAft>
                <a:spcPts val="500"/>
              </a:spcAft>
              <a:buFont typeface="+mj-lt"/>
              <a:buAutoNum type="arabicPeriod"/>
            </a:pPr>
            <a:r>
              <a:rPr lang="en-US" sz="1200">
                <a:solidFill>
                  <a:schemeClr val="tx1">
                    <a:lumMod val="65000"/>
                    <a:lumOff val="35000"/>
                  </a:schemeClr>
                </a:solidFill>
                <a:latin typeface="Helvetica Condensed"/>
                <a:ea typeface="ＭＳ Ｐゴシック"/>
              </a:rPr>
              <a:t>Items of Interest</a:t>
            </a:r>
          </a:p>
          <a:p>
            <a:pPr marL="342900" indent="-342900">
              <a:spcBef>
                <a:spcPts val="0"/>
              </a:spcBef>
              <a:spcAft>
                <a:spcPts val="500"/>
              </a:spcAft>
              <a:buFont typeface="+mj-lt"/>
              <a:buAutoNum type="arabicPeriod"/>
            </a:pPr>
            <a:r>
              <a:rPr lang="en-US" sz="1200">
                <a:solidFill>
                  <a:schemeClr val="tx1">
                    <a:lumMod val="65000"/>
                    <a:lumOff val="35000"/>
                  </a:schemeClr>
                </a:solidFill>
                <a:latin typeface="Helvetica Condensed"/>
                <a:ea typeface="ＭＳ Ｐゴシック"/>
              </a:rPr>
              <a:t>Next Meetings</a:t>
            </a:r>
          </a:p>
        </p:txBody>
      </p:sp>
    </p:spTree>
    <p:extLst>
      <p:ext uri="{BB962C8B-B14F-4D97-AF65-F5344CB8AC3E}">
        <p14:creationId xmlns:p14="http://schemas.microsoft.com/office/powerpoint/2010/main" val="3940393456"/>
      </p:ext>
    </p:extLst>
  </p:cSld>
  <p:clrMapOvr>
    <a:masterClrMapping/>
  </p:clrMapOvr>
  <p:transition advClick="0"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F05383-0288-49B1-92EB-658B17D1B25E}"/>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469543-EFA7-49FE-9FBA-0A7EAC2E5F01}" type="slidenum">
              <a:rPr kumimoji="0" lang="en-US"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endParaRPr>
          </a:p>
        </p:txBody>
      </p:sp>
      <p:sp>
        <p:nvSpPr>
          <p:cNvPr id="4" name="Title 3">
            <a:extLst>
              <a:ext uri="{FF2B5EF4-FFF2-40B4-BE49-F238E27FC236}">
                <a16:creationId xmlns:a16="http://schemas.microsoft.com/office/drawing/2014/main" id="{23C0E9B2-5151-4F65-9428-96449802941F}"/>
              </a:ext>
            </a:extLst>
          </p:cNvPr>
          <p:cNvSpPr>
            <a:spLocks noGrp="1"/>
          </p:cNvSpPr>
          <p:nvPr>
            <p:ph type="title"/>
          </p:nvPr>
        </p:nvSpPr>
        <p:spPr/>
        <p:txBody>
          <a:bodyPr/>
          <a:lstStyle/>
          <a:p>
            <a:r>
              <a:rPr lang="en-US" sz="2000">
                <a:latin typeface="HelveticaNeueLT Std" panose="020B0604020202020204" pitchFamily="34" charset="0"/>
              </a:rPr>
              <a:t>Comfort Partners</a:t>
            </a:r>
            <a:br>
              <a:rPr lang="en-US" sz="2000">
                <a:latin typeface="HelveticaNeueLT Std" panose="020B0604020202020204" pitchFamily="34" charset="0"/>
              </a:rPr>
            </a:br>
            <a:r>
              <a:rPr lang="en-US" sz="1000">
                <a:latin typeface="HelveticaNeueLT Std" panose="020B0604020202020204" pitchFamily="34" charset="0"/>
              </a:rPr>
              <a:t>BPU/Utility Managed</a:t>
            </a:r>
          </a:p>
        </p:txBody>
      </p:sp>
      <p:sp>
        <p:nvSpPr>
          <p:cNvPr id="5" name="Slide Number Placeholder 2">
            <a:extLst>
              <a:ext uri="{FF2B5EF4-FFF2-40B4-BE49-F238E27FC236}">
                <a16:creationId xmlns:a16="http://schemas.microsoft.com/office/drawing/2014/main" id="{48A1E70F-8532-4BEB-8DB5-285EC5954C43}"/>
              </a:ext>
            </a:extLst>
          </p:cNvPr>
          <p:cNvSpPr txBox="1">
            <a:spLocks/>
          </p:cNvSpPr>
          <p:nvPr/>
        </p:nvSpPr>
        <p:spPr>
          <a:xfrm>
            <a:off x="6924875" y="4767265"/>
            <a:ext cx="20574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tx1">
                    <a:lumMod val="65000"/>
                    <a:lumOff val="35000"/>
                  </a:schemeClr>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469543-EFA7-49FE-9FBA-0A7EAC2E5F01}" type="slidenum">
              <a:rPr kumimoji="0" lang="en-US"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endParaRPr>
          </a:p>
        </p:txBody>
      </p:sp>
      <p:sp>
        <p:nvSpPr>
          <p:cNvPr id="6" name="Slide Number Placeholder 1">
            <a:extLst>
              <a:ext uri="{FF2B5EF4-FFF2-40B4-BE49-F238E27FC236}">
                <a16:creationId xmlns:a16="http://schemas.microsoft.com/office/drawing/2014/main" id="{158CAA34-8199-4225-A757-2A0D7B1228ED}"/>
              </a:ext>
            </a:extLst>
          </p:cNvPr>
          <p:cNvSpPr txBox="1">
            <a:spLocks/>
          </p:cNvSpPr>
          <p:nvPr/>
        </p:nvSpPr>
        <p:spPr>
          <a:xfrm>
            <a:off x="6924875" y="4767265"/>
            <a:ext cx="2057400" cy="273844"/>
          </a:xfrm>
          <a:prstGeom prst="rect">
            <a:avLst/>
          </a:prstGeom>
        </p:spPr>
        <p:txBody>
          <a:bodyPr/>
          <a:lstStyle>
            <a:defPPr>
              <a:defRPr lang="en-US"/>
            </a:defPPr>
            <a:lvl1pPr algn="r" rtl="0" eaLnBrk="0" fontAlgn="base" hangingPunct="0">
              <a:spcBef>
                <a:spcPct val="0"/>
              </a:spcBef>
              <a:spcAft>
                <a:spcPct val="0"/>
              </a:spcAft>
              <a:defRPr sz="1000" kern="1200">
                <a:solidFill>
                  <a:schemeClr val="tx1">
                    <a:lumMod val="65000"/>
                    <a:lumOff val="35000"/>
                  </a:schemeClr>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C8B66E-3456-42F5-AD10-E71B5EA71641}" type="slidenum">
              <a:rPr kumimoji="0" lang="en-US"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Box 6">
            <a:extLst>
              <a:ext uri="{FF2B5EF4-FFF2-40B4-BE49-F238E27FC236}">
                <a16:creationId xmlns:a16="http://schemas.microsoft.com/office/drawing/2014/main" id="{AF42124F-05CC-4129-8818-39CBC0D5CCEB}"/>
              </a:ext>
            </a:extLst>
          </p:cNvPr>
          <p:cNvSpPr txBox="1"/>
          <p:nvPr/>
        </p:nvSpPr>
        <p:spPr>
          <a:xfrm>
            <a:off x="387516" y="1022243"/>
            <a:ext cx="392928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656565"/>
                </a:solidFill>
                <a:effectLst/>
                <a:uLnTx/>
                <a:uFillTx/>
                <a:latin typeface="HelveticaNeueLT Std" panose="020B0604020202020204" pitchFamily="34" charset="0"/>
                <a:ea typeface="ＭＳ Ｐゴシック" charset="0"/>
                <a:cs typeface="Arial" panose="020B0604020202020204" pitchFamily="34" charset="0"/>
              </a:rPr>
              <a:t>FY23 Incentive Budget: $41,787,072</a:t>
            </a:r>
          </a:p>
        </p:txBody>
      </p:sp>
      <p:graphicFrame>
        <p:nvGraphicFramePr>
          <p:cNvPr id="11" name="Table 3">
            <a:extLst>
              <a:ext uri="{FF2B5EF4-FFF2-40B4-BE49-F238E27FC236}">
                <a16:creationId xmlns:a16="http://schemas.microsoft.com/office/drawing/2014/main" id="{7560653A-9E3F-4EFE-821C-CAE4F83BEB1A}"/>
              </a:ext>
            </a:extLst>
          </p:cNvPr>
          <p:cNvGraphicFramePr>
            <a:graphicFrameLocks noGrp="1"/>
          </p:cNvGraphicFramePr>
          <p:nvPr/>
        </p:nvGraphicFramePr>
        <p:xfrm>
          <a:off x="4851145" y="1022243"/>
          <a:ext cx="4152611" cy="575398"/>
        </p:xfrm>
        <a:graphic>
          <a:graphicData uri="http://schemas.openxmlformats.org/drawingml/2006/table">
            <a:tbl>
              <a:tblPr firstRow="1" bandRow="1">
                <a:tableStyleId>{5C22544A-7EE6-4342-B048-85BDC9FD1C3A}</a:tableStyleId>
              </a:tblPr>
              <a:tblGrid>
                <a:gridCol w="1348716">
                  <a:extLst>
                    <a:ext uri="{9D8B030D-6E8A-4147-A177-3AD203B41FA5}">
                      <a16:colId xmlns:a16="http://schemas.microsoft.com/office/drawing/2014/main" val="3331001554"/>
                    </a:ext>
                  </a:extLst>
                </a:gridCol>
                <a:gridCol w="1626147">
                  <a:extLst>
                    <a:ext uri="{9D8B030D-6E8A-4147-A177-3AD203B41FA5}">
                      <a16:colId xmlns:a16="http://schemas.microsoft.com/office/drawing/2014/main" val="12323170"/>
                    </a:ext>
                  </a:extLst>
                </a:gridCol>
                <a:gridCol w="1177748">
                  <a:extLst>
                    <a:ext uri="{9D8B030D-6E8A-4147-A177-3AD203B41FA5}">
                      <a16:colId xmlns:a16="http://schemas.microsoft.com/office/drawing/2014/main" val="3109293310"/>
                    </a:ext>
                  </a:extLst>
                </a:gridCol>
              </a:tblGrid>
              <a:tr h="253727">
                <a:tc gridSpan="3">
                  <a:txBody>
                    <a:bodyPr/>
                    <a:lstStyle/>
                    <a:p>
                      <a:r>
                        <a:rPr lang="en-US" sz="1200" b="1">
                          <a:solidFill>
                            <a:schemeClr val="tx1">
                              <a:lumMod val="65000"/>
                              <a:lumOff val="35000"/>
                            </a:schemeClr>
                          </a:solidFill>
                          <a:latin typeface="HelveticaNeueLT Std" panose="020B0604020202020204" pitchFamily="34" charset="0"/>
                          <a:cs typeface="Arial" panose="020B0604020202020204" pitchFamily="34" charset="0"/>
                        </a:rPr>
                        <a:t>Program Highlights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solidFill>
                          <a:schemeClr val="tx1">
                            <a:lumMod val="65000"/>
                            <a:lumOff val="3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solidFill>
                          <a:schemeClr val="tx1">
                            <a:lumMod val="65000"/>
                            <a:lumOff val="3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49437"/>
                  </a:ext>
                </a:extLst>
              </a:tr>
              <a:tr h="301078">
                <a:tc>
                  <a:txBody>
                    <a:bodyPr/>
                    <a:lstStyle/>
                    <a:p>
                      <a:pPr marL="171450" indent="-171450">
                        <a:buFont typeface="Arial" panose="020B0604020202020204" pitchFamily="34" charset="0"/>
                        <a:buChar char="•"/>
                      </a:pPr>
                      <a:r>
                        <a:rPr lang="en-US" sz="1050">
                          <a:solidFill>
                            <a:schemeClr val="tx1">
                              <a:lumMod val="65000"/>
                              <a:lumOff val="35000"/>
                            </a:schemeClr>
                          </a:solidFill>
                          <a:latin typeface="HelveticaNeueLT Std" panose="020B0604020202020204" pitchFamily="34" charset="0"/>
                          <a:cs typeface="Arial" panose="020B0604020202020204" pitchFamily="34" charset="0"/>
                        </a:rPr>
                        <a:t>Completed: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50">
                          <a:solidFill>
                            <a:schemeClr val="tx1">
                              <a:lumMod val="65000"/>
                              <a:lumOff val="35000"/>
                            </a:schemeClr>
                          </a:solidFill>
                          <a:latin typeface="HelveticaNeueLT Std" panose="020B0604020202020204" pitchFamily="34" charset="0"/>
                          <a:cs typeface="Arial" panose="020B0604020202020204" pitchFamily="34" charset="0"/>
                        </a:rPr>
                        <a:t>406 projects this month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50">
                          <a:solidFill>
                            <a:schemeClr val="tx1">
                              <a:lumMod val="65000"/>
                              <a:lumOff val="35000"/>
                            </a:schemeClr>
                          </a:solidFill>
                          <a:latin typeface="HelveticaNeueLT Std" panose="020B0604020202020204" pitchFamily="34" charset="0"/>
                          <a:cs typeface="Arial" panose="020B0604020202020204" pitchFamily="34" charset="0"/>
                        </a:rPr>
                        <a:t>2,886 YTD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4640267"/>
                  </a:ext>
                </a:extLst>
              </a:tr>
            </a:tbl>
          </a:graphicData>
        </a:graphic>
      </p:graphicFrame>
      <p:pic>
        <p:nvPicPr>
          <p:cNvPr id="8" name="Picture 7">
            <a:extLst>
              <a:ext uri="{FF2B5EF4-FFF2-40B4-BE49-F238E27FC236}">
                <a16:creationId xmlns:a16="http://schemas.microsoft.com/office/drawing/2014/main" id="{941AB979-1DA4-5A44-D161-6AD414DE586E}"/>
              </a:ext>
            </a:extLst>
          </p:cNvPr>
          <p:cNvPicPr>
            <a:picLocks noChangeAspect="1"/>
          </p:cNvPicPr>
          <p:nvPr/>
        </p:nvPicPr>
        <p:blipFill>
          <a:blip r:embed="rId3"/>
          <a:stretch>
            <a:fillRect/>
          </a:stretch>
        </p:blipFill>
        <p:spPr>
          <a:xfrm>
            <a:off x="5278955" y="1639427"/>
            <a:ext cx="3291839" cy="3199270"/>
          </a:xfrm>
          <a:prstGeom prst="rect">
            <a:avLst/>
          </a:prstGeom>
        </p:spPr>
      </p:pic>
      <p:pic>
        <p:nvPicPr>
          <p:cNvPr id="9" name="Picture 8">
            <a:extLst>
              <a:ext uri="{FF2B5EF4-FFF2-40B4-BE49-F238E27FC236}">
                <a16:creationId xmlns:a16="http://schemas.microsoft.com/office/drawing/2014/main" id="{514A1887-DBE8-EDCA-488E-3F26E71B7271}"/>
              </a:ext>
            </a:extLst>
          </p:cNvPr>
          <p:cNvPicPr>
            <a:picLocks noChangeAspect="1"/>
          </p:cNvPicPr>
          <p:nvPr/>
        </p:nvPicPr>
        <p:blipFill>
          <a:blip r:embed="rId4"/>
          <a:stretch>
            <a:fillRect/>
          </a:stretch>
        </p:blipFill>
        <p:spPr>
          <a:xfrm>
            <a:off x="-401791" y="1373931"/>
            <a:ext cx="5507894" cy="2622996"/>
          </a:xfrm>
          <a:prstGeom prst="rect">
            <a:avLst/>
          </a:prstGeom>
        </p:spPr>
      </p:pic>
    </p:spTree>
    <p:extLst>
      <p:ext uri="{BB962C8B-B14F-4D97-AF65-F5344CB8AC3E}">
        <p14:creationId xmlns:p14="http://schemas.microsoft.com/office/powerpoint/2010/main" val="105225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014B0-81DB-4906-A337-AD738B8AA438}"/>
              </a:ext>
            </a:extLst>
          </p:cNvPr>
          <p:cNvSpPr>
            <a:spLocks noGrp="1"/>
          </p:cNvSpPr>
          <p:nvPr>
            <p:ph type="ctrTitle"/>
          </p:nvPr>
        </p:nvSpPr>
        <p:spPr>
          <a:xfrm>
            <a:off x="3780537" y="195781"/>
            <a:ext cx="4967692" cy="819150"/>
          </a:xfrm>
        </p:spPr>
        <p:txBody>
          <a:bodyPr>
            <a:normAutofit/>
          </a:bodyPr>
          <a:lstStyle/>
          <a:p>
            <a:r>
              <a:rPr lang="en-US"/>
              <a:t>Utility Updates</a:t>
            </a:r>
          </a:p>
        </p:txBody>
      </p:sp>
      <p:sp>
        <p:nvSpPr>
          <p:cNvPr id="12" name="Text Placeholder 11"/>
          <p:cNvSpPr>
            <a:spLocks noGrp="1"/>
          </p:cNvSpPr>
          <p:nvPr>
            <p:ph type="body" sz="quarter" idx="17"/>
          </p:nvPr>
        </p:nvSpPr>
        <p:spPr>
          <a:xfrm>
            <a:off x="3843338" y="1817829"/>
            <a:ext cx="2788868" cy="411341"/>
          </a:xfrm>
        </p:spPr>
        <p:txBody>
          <a:bodyPr/>
          <a:lstStyle/>
          <a:p>
            <a:r>
              <a:rPr lang="en-US" b="1"/>
              <a:t>April 20, 2023 </a:t>
            </a:r>
          </a:p>
        </p:txBody>
      </p:sp>
      <p:sp>
        <p:nvSpPr>
          <p:cNvPr id="13" name="Text Placeholder 12"/>
          <p:cNvSpPr>
            <a:spLocks noGrp="1"/>
          </p:cNvSpPr>
          <p:nvPr>
            <p:ph type="body" sz="quarter" idx="18"/>
          </p:nvPr>
        </p:nvSpPr>
        <p:spPr>
          <a:xfrm>
            <a:off x="3780538" y="1238249"/>
            <a:ext cx="5153912" cy="383801"/>
          </a:xfrm>
        </p:spPr>
        <p:txBody>
          <a:bodyPr>
            <a:normAutofit/>
          </a:bodyPr>
          <a:lstStyle/>
          <a:p>
            <a:r>
              <a:rPr lang="en-US" sz="2000" b="1"/>
              <a:t>NJ Energy Efficiency Stakeholder Meeting </a:t>
            </a:r>
          </a:p>
        </p:txBody>
      </p:sp>
      <p:pic>
        <p:nvPicPr>
          <p:cNvPr id="11" name="Picture 10"/>
          <p:cNvPicPr>
            <a:picLocks noChangeAspect="1"/>
          </p:cNvPicPr>
          <p:nvPr/>
        </p:nvPicPr>
        <p:blipFill>
          <a:blip r:embed="rId3"/>
          <a:stretch>
            <a:fillRect/>
          </a:stretch>
        </p:blipFill>
        <p:spPr>
          <a:xfrm>
            <a:off x="4715784" y="2836292"/>
            <a:ext cx="3097199" cy="1916652"/>
          </a:xfrm>
          <a:prstGeom prst="rect">
            <a:avLst/>
          </a:prstGeom>
        </p:spPr>
      </p:pic>
      <p:pic>
        <p:nvPicPr>
          <p:cNvPr id="8" name="Picture Placeholder 7"/>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9552" r="9552"/>
          <a:stretch>
            <a:fillRect/>
          </a:stretch>
        </p:blipFill>
        <p:spPr/>
      </p:pic>
    </p:spTree>
    <p:extLst>
      <p:ext uri="{BB962C8B-B14F-4D97-AF65-F5344CB8AC3E}">
        <p14:creationId xmlns:p14="http://schemas.microsoft.com/office/powerpoint/2010/main" val="379859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F7F09-CC8B-41FA-B5B8-D0E8D7AD8812}"/>
              </a:ext>
            </a:extLst>
          </p:cNvPr>
          <p:cNvSpPr>
            <a:spLocks noGrp="1"/>
          </p:cNvSpPr>
          <p:nvPr>
            <p:ph idx="1"/>
          </p:nvPr>
        </p:nvSpPr>
        <p:spPr>
          <a:xfrm>
            <a:off x="228600" y="637953"/>
            <a:ext cx="5559641" cy="3663527"/>
          </a:xfrm>
        </p:spPr>
        <p:txBody>
          <a:bodyPr vert="horz" lIns="68580" tIns="34290" rIns="68580" bIns="34290" rtlCol="0" anchor="t">
            <a:normAutofit/>
          </a:bodyPr>
          <a:lstStyle/>
          <a:p>
            <a:endParaRPr lang="en-US" sz="1600"/>
          </a:p>
          <a:p>
            <a:r>
              <a:rPr lang="en-US" sz="1600"/>
              <a:t>Reach out to utilities where you may be interested in doing business</a:t>
            </a:r>
          </a:p>
          <a:p>
            <a:r>
              <a:rPr lang="en-US" sz="1600"/>
              <a:t>Sign up for any contractor updates if that option is available</a:t>
            </a:r>
          </a:p>
          <a:p>
            <a:r>
              <a:rPr lang="en-US" sz="1600"/>
              <a:t>Build your understanding of utility specific elements (e.g. financing options, online forms)</a:t>
            </a:r>
          </a:p>
          <a:p>
            <a:r>
              <a:rPr lang="en-US" sz="1600"/>
              <a:t>Some programs have specific contractor requirements and may require a Participating Contractor Agreement</a:t>
            </a:r>
          </a:p>
          <a:p>
            <a:r>
              <a:rPr lang="en-US" sz="1600"/>
              <a:t>Explore information utilities have posted online and reach out if you have questions</a:t>
            </a:r>
          </a:p>
          <a:p>
            <a:pPr lvl="1"/>
            <a:r>
              <a:rPr lang="en-US" sz="1450"/>
              <a:t>Contact info for all utilities is available on the New Jersey Clean Energy Program (NJCEP) Transition page</a:t>
            </a:r>
            <a:endParaRPr lang="en-US" sz="1450">
              <a:solidFill>
                <a:schemeClr val="bg1"/>
              </a:solidFill>
            </a:endParaRPr>
          </a:p>
          <a:p>
            <a:endParaRPr lang="en-US" sz="1600"/>
          </a:p>
        </p:txBody>
      </p:sp>
      <p:sp>
        <p:nvSpPr>
          <p:cNvPr id="2" name="Title 1">
            <a:extLst>
              <a:ext uri="{FF2B5EF4-FFF2-40B4-BE49-F238E27FC236}">
                <a16:creationId xmlns:a16="http://schemas.microsoft.com/office/drawing/2014/main" id="{B6D429CB-6DF5-46FD-82CB-325F2EEA1853}"/>
              </a:ext>
            </a:extLst>
          </p:cNvPr>
          <p:cNvSpPr>
            <a:spLocks noGrp="1"/>
          </p:cNvSpPr>
          <p:nvPr>
            <p:ph type="title"/>
          </p:nvPr>
        </p:nvSpPr>
        <p:spPr/>
        <p:txBody>
          <a:bodyPr/>
          <a:lstStyle/>
          <a:p>
            <a:r>
              <a:rPr lang="en-US"/>
              <a:t>General Reminders </a:t>
            </a: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BFA6FB-95A3-4A80-9B08-A176DC0622C9}" type="slidenum">
              <a:rPr kumimoji="0" lang="en-US" sz="675" b="0" i="0" u="none" strike="noStrike" kern="1200" cap="none" spc="0" normalizeH="0" baseline="0" noProof="0" smtClean="0">
                <a:ln>
                  <a:noFill/>
                </a:ln>
                <a:solidFill>
                  <a:srgbClr val="455F51"/>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675" b="0" i="0" u="none" strike="noStrike" kern="1200" cap="none" spc="0" normalizeH="0" baseline="0" noProof="0">
              <a:ln>
                <a:noFill/>
              </a:ln>
              <a:solidFill>
                <a:srgbClr val="455F51"/>
              </a:solidFill>
              <a:effectLst/>
              <a:uLnTx/>
              <a:uFillTx/>
              <a:latin typeface="Arial" panose="020B0604020202020204"/>
              <a:ea typeface="+mn-ea"/>
              <a:cs typeface="+mn-cs"/>
            </a:endParaRPr>
          </a:p>
        </p:txBody>
      </p:sp>
      <p:pic>
        <p:nvPicPr>
          <p:cNvPr id="4" name="Picture 3"/>
          <p:cNvPicPr>
            <a:picLocks noChangeAspect="1"/>
          </p:cNvPicPr>
          <p:nvPr/>
        </p:nvPicPr>
        <p:blipFill>
          <a:blip r:embed="rId3"/>
          <a:stretch>
            <a:fillRect/>
          </a:stretch>
        </p:blipFill>
        <p:spPr>
          <a:xfrm>
            <a:off x="5980220" y="1555316"/>
            <a:ext cx="2743200" cy="1828800"/>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406833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F7F09-CC8B-41FA-B5B8-D0E8D7AD8812}"/>
              </a:ext>
            </a:extLst>
          </p:cNvPr>
          <p:cNvSpPr>
            <a:spLocks noGrp="1"/>
          </p:cNvSpPr>
          <p:nvPr>
            <p:ph idx="1"/>
          </p:nvPr>
        </p:nvSpPr>
        <p:spPr>
          <a:xfrm>
            <a:off x="2314575" y="1029810"/>
            <a:ext cx="6693693" cy="2992122"/>
          </a:xfrm>
          <a:effectLst/>
        </p:spPr>
        <p:txBody>
          <a:bodyPr vert="horz" lIns="68580" tIns="34290" rIns="68580" bIns="34290" rtlCol="0" anchor="t">
            <a:normAutofit/>
          </a:bodyPr>
          <a:lstStyle/>
          <a:p>
            <a:endParaRPr lang="en-US" sz="1400">
              <a:solidFill>
                <a:schemeClr val="tx1">
                  <a:lumMod val="95000"/>
                  <a:lumOff val="5000"/>
                </a:schemeClr>
              </a:solidFill>
            </a:endParaRPr>
          </a:p>
          <a:p>
            <a:r>
              <a:rPr lang="en-US" sz="1800">
                <a:solidFill>
                  <a:schemeClr val="tx1">
                    <a:lumMod val="95000"/>
                    <a:lumOff val="5000"/>
                  </a:schemeClr>
                </a:solidFill>
              </a:rPr>
              <a:t>Recurring Contractor meetings provide program updates and secure feedback on programs. </a:t>
            </a:r>
            <a:r>
              <a:rPr lang="en-US" sz="1800" i="1">
                <a:solidFill>
                  <a:schemeClr val="accent1"/>
                </a:solidFill>
              </a:rPr>
              <a:t>Get Involved! </a:t>
            </a:r>
          </a:p>
          <a:p>
            <a:pPr lvl="1"/>
            <a:endParaRPr lang="en-US" sz="1400">
              <a:solidFill>
                <a:schemeClr val="tx1">
                  <a:lumMod val="95000"/>
                  <a:lumOff val="5000"/>
                </a:schemeClr>
              </a:solidFill>
            </a:endParaRPr>
          </a:p>
          <a:p>
            <a:pPr lvl="1"/>
            <a:r>
              <a:rPr lang="en-US" sz="1400">
                <a:solidFill>
                  <a:schemeClr val="tx1">
                    <a:lumMod val="95000"/>
                    <a:lumOff val="5000"/>
                  </a:schemeClr>
                </a:solidFill>
              </a:rPr>
              <a:t>Home Performance with ENERGY STAR</a:t>
            </a:r>
            <a:r>
              <a:rPr lang="en-US" sz="1400"/>
              <a:t>® </a:t>
            </a:r>
            <a:r>
              <a:rPr lang="en-US" sz="1400">
                <a:solidFill>
                  <a:schemeClr val="tx1">
                    <a:lumMod val="95000"/>
                    <a:lumOff val="5000"/>
                  </a:schemeClr>
                </a:solidFill>
              </a:rPr>
              <a:t>contractors mtg. April 20</a:t>
            </a:r>
            <a:r>
              <a:rPr lang="en-US" sz="1400" baseline="30000">
                <a:solidFill>
                  <a:schemeClr val="tx1">
                    <a:lumMod val="95000"/>
                    <a:lumOff val="5000"/>
                  </a:schemeClr>
                </a:solidFill>
              </a:rPr>
              <a:t>th</a:t>
            </a:r>
            <a:r>
              <a:rPr lang="en-US" sz="1400">
                <a:solidFill>
                  <a:schemeClr val="tx1">
                    <a:lumMod val="95000"/>
                    <a:lumOff val="5000"/>
                  </a:schemeClr>
                </a:solidFill>
              </a:rPr>
              <a:t> 11 AM </a:t>
            </a:r>
          </a:p>
          <a:p>
            <a:pPr lvl="1"/>
            <a:r>
              <a:rPr lang="en-US" sz="1400">
                <a:solidFill>
                  <a:schemeClr val="tx1">
                    <a:lumMod val="95000"/>
                    <a:lumOff val="5000"/>
                  </a:schemeClr>
                </a:solidFill>
              </a:rPr>
              <a:t>HVAC contractor mtg. April 27</a:t>
            </a:r>
            <a:r>
              <a:rPr lang="en-US" sz="1400" baseline="30000">
                <a:solidFill>
                  <a:schemeClr val="tx1">
                    <a:lumMod val="95000"/>
                    <a:lumOff val="5000"/>
                  </a:schemeClr>
                </a:solidFill>
              </a:rPr>
              <a:t>th</a:t>
            </a:r>
            <a:r>
              <a:rPr lang="en-US" sz="1400">
                <a:solidFill>
                  <a:schemeClr val="tx1">
                    <a:lumMod val="95000"/>
                    <a:lumOff val="5000"/>
                  </a:schemeClr>
                </a:solidFill>
              </a:rPr>
              <a:t> 11 AM</a:t>
            </a:r>
          </a:p>
          <a:p>
            <a:pPr lvl="1"/>
            <a:r>
              <a:rPr lang="en-US" sz="1400">
                <a:solidFill>
                  <a:schemeClr val="tx1">
                    <a:lumMod val="95000"/>
                    <a:lumOff val="5000"/>
                  </a:schemeClr>
                </a:solidFill>
              </a:rPr>
              <a:t>Reach out to your utility if you are interested in attending future meetings</a:t>
            </a:r>
            <a:endParaRPr lang="en-US" sz="1400"/>
          </a:p>
          <a:p>
            <a:pPr lvl="1"/>
            <a:endParaRPr lang="en-US" sz="1400">
              <a:solidFill>
                <a:srgbClr val="FF0000"/>
              </a:solidFill>
            </a:endParaRPr>
          </a:p>
          <a:p>
            <a:pPr marL="0" indent="0">
              <a:buNone/>
            </a:pPr>
            <a:endParaRPr lang="en-US" sz="1400" b="0"/>
          </a:p>
        </p:txBody>
      </p:sp>
      <p:sp>
        <p:nvSpPr>
          <p:cNvPr id="2" name="Title 1">
            <a:extLst>
              <a:ext uri="{FF2B5EF4-FFF2-40B4-BE49-F238E27FC236}">
                <a16:creationId xmlns:a16="http://schemas.microsoft.com/office/drawing/2014/main" id="{B6D429CB-6DF5-46FD-82CB-325F2EEA1853}"/>
              </a:ext>
            </a:extLst>
          </p:cNvPr>
          <p:cNvSpPr>
            <a:spLocks noGrp="1"/>
          </p:cNvSpPr>
          <p:nvPr>
            <p:ph type="title"/>
          </p:nvPr>
        </p:nvSpPr>
        <p:spPr/>
        <p:txBody>
          <a:bodyPr>
            <a:normAutofit/>
          </a:bodyPr>
          <a:lstStyle/>
          <a:p>
            <a:r>
              <a:rPr lang="en-US"/>
              <a:t>Program Updates- Contractor Updates</a:t>
            </a:r>
          </a:p>
        </p:txBody>
      </p:sp>
      <p:sp>
        <p:nvSpPr>
          <p:cNvPr id="6" name="Slide Number Placeholder 5"/>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BFA6FB-95A3-4A80-9B08-A176DC0622C9}" type="slidenum">
              <a:rPr kumimoji="0" lang="en-US" sz="675" b="0" i="0" u="none" strike="noStrike" kern="1200" cap="none" spc="0" normalizeH="0" baseline="0" noProof="0" smtClean="0">
                <a:ln>
                  <a:noFill/>
                </a:ln>
                <a:solidFill>
                  <a:srgbClr val="455F51"/>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675" b="0" i="0" u="none" strike="noStrike" kern="1200" cap="none" spc="0" normalizeH="0" baseline="0" noProof="0">
              <a:ln>
                <a:noFill/>
              </a:ln>
              <a:solidFill>
                <a:srgbClr val="455F51"/>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8D9033A-0185-43F7-8B08-EC3900C15BA3}"/>
              </a:ext>
            </a:extLst>
          </p:cNvPr>
          <p:cNvSpPr txBox="1"/>
          <p:nvPr/>
        </p:nvSpPr>
        <p:spPr>
          <a:xfrm>
            <a:off x="2690831" y="3434540"/>
            <a:ext cx="6111936" cy="307777"/>
          </a:xfrm>
          <a:prstGeom prst="rect">
            <a:avLst/>
          </a:prstGeom>
          <a:solidFill>
            <a:srgbClr val="92D050"/>
          </a:solidFill>
          <a:effectLst>
            <a:glow rad="63500">
              <a:schemeClr val="accent2">
                <a:satMod val="175000"/>
                <a:alpha val="40000"/>
              </a:schemeClr>
            </a:glow>
            <a:outerShdw blurRad="50800" dist="38100" dir="13500000" algn="br" rotWithShape="0">
              <a:prstClr val="black">
                <a:alpha val="40000"/>
              </a:prstClr>
            </a:outerShdw>
            <a:softEdge rad="12700"/>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a:ea typeface="+mn-ea"/>
                <a:cs typeface="+mn-cs"/>
              </a:rPr>
              <a:t>Contractors do not need to wait for meetings if they have questions</a:t>
            </a:r>
          </a:p>
        </p:txBody>
      </p:sp>
      <p:pic>
        <p:nvPicPr>
          <p:cNvPr id="5" name="Picture 4"/>
          <p:cNvPicPr>
            <a:picLocks noChangeAspect="1"/>
          </p:cNvPicPr>
          <p:nvPr/>
        </p:nvPicPr>
        <p:blipFill>
          <a:blip r:embed="rId2"/>
          <a:stretch>
            <a:fillRect/>
          </a:stretch>
        </p:blipFill>
        <p:spPr>
          <a:xfrm>
            <a:off x="166268" y="1158102"/>
            <a:ext cx="2148307" cy="3200400"/>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991270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F7F09-CC8B-41FA-B5B8-D0E8D7AD8812}"/>
              </a:ext>
            </a:extLst>
          </p:cNvPr>
          <p:cNvSpPr>
            <a:spLocks noGrp="1"/>
          </p:cNvSpPr>
          <p:nvPr>
            <p:ph idx="1"/>
          </p:nvPr>
        </p:nvSpPr>
        <p:spPr>
          <a:xfrm>
            <a:off x="228599" y="931773"/>
            <a:ext cx="8823251" cy="3369707"/>
          </a:xfrm>
        </p:spPr>
        <p:txBody>
          <a:bodyPr vert="horz" lIns="68580" tIns="34290" rIns="68580" bIns="34290" rtlCol="0" anchor="t">
            <a:normAutofit/>
          </a:bodyPr>
          <a:lstStyle/>
          <a:p>
            <a:endParaRPr lang="en-US" sz="1400"/>
          </a:p>
          <a:p>
            <a:r>
              <a:rPr lang="en-US" sz="1400"/>
              <a:t>Utilities have communicated the impacts of the Department of Energy (DOE) Cooling Standard changes with contractors and changes have been implemented in </a:t>
            </a:r>
            <a:r>
              <a:rPr lang="en-US" sz="1400" err="1"/>
              <a:t>Snugg</a:t>
            </a:r>
            <a:r>
              <a:rPr lang="en-US" sz="1400"/>
              <a:t> Pro (software used for Home Performance with ENERGY STAR® (</a:t>
            </a:r>
            <a:r>
              <a:rPr lang="en-US" sz="1400" err="1"/>
              <a:t>HPwES</a:t>
            </a:r>
            <a:r>
              <a:rPr lang="en-US" sz="1400"/>
              <a:t>)).  </a:t>
            </a:r>
          </a:p>
          <a:p>
            <a:r>
              <a:rPr lang="en-US" sz="1400"/>
              <a:t>Utilities responded to the DOE Request for Information on the Inflation Reduction Act (IRA) programs</a:t>
            </a:r>
          </a:p>
          <a:p>
            <a:pPr lvl="1"/>
            <a:r>
              <a:rPr lang="en-US" sz="1200" b="0"/>
              <a:t>Strong interest in ensuring that the programs complement, rather than compete with existing utility programs to avoid customer/contractor confusion </a:t>
            </a:r>
          </a:p>
          <a:p>
            <a:r>
              <a:rPr lang="en-US" sz="1400"/>
              <a:t>On February 22, 2023, the US DOE notified all HPwES sponsors that they plan to sunset the HPwES program</a:t>
            </a:r>
          </a:p>
          <a:p>
            <a:pPr lvl="1"/>
            <a:r>
              <a:rPr lang="en-US" sz="1200"/>
              <a:t>Rationale is tied to belief that new programs under both the Bipartisan Infrastructure Action and the Inflation Reduction Act will be transformative in nature so HPwES will no longer be necessary</a:t>
            </a:r>
          </a:p>
          <a:p>
            <a:pPr lvl="1"/>
            <a:r>
              <a:rPr lang="en-US" sz="1200"/>
              <a:t>NJ Utilities continue to review and discuss and have the opportunity to provide feedback on their proposed timeline for transition. Met with the HPwES contractors in March to gather input from participating contractors</a:t>
            </a:r>
          </a:p>
          <a:p>
            <a:endParaRPr lang="en-US" sz="1250" b="0"/>
          </a:p>
        </p:txBody>
      </p:sp>
      <p:sp>
        <p:nvSpPr>
          <p:cNvPr id="2" name="Title 1">
            <a:extLst>
              <a:ext uri="{FF2B5EF4-FFF2-40B4-BE49-F238E27FC236}">
                <a16:creationId xmlns:a16="http://schemas.microsoft.com/office/drawing/2014/main" id="{B6D429CB-6DF5-46FD-82CB-325F2EEA1853}"/>
              </a:ext>
            </a:extLst>
          </p:cNvPr>
          <p:cNvSpPr>
            <a:spLocks noGrp="1"/>
          </p:cNvSpPr>
          <p:nvPr>
            <p:ph type="title"/>
          </p:nvPr>
        </p:nvSpPr>
        <p:spPr/>
        <p:txBody>
          <a:bodyPr>
            <a:normAutofit/>
          </a:bodyPr>
          <a:lstStyle/>
          <a:p>
            <a:r>
              <a:rPr lang="en-US"/>
              <a:t>Program Updates- Program Implementation </a:t>
            </a:r>
          </a:p>
        </p:txBody>
      </p:sp>
      <p:sp>
        <p:nvSpPr>
          <p:cNvPr id="6" name="Slide Number Placeholder 5"/>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BFA6FB-95A3-4A80-9B08-A176DC0622C9}" type="slidenum">
              <a:rPr kumimoji="0" lang="en-US" sz="675" b="0" i="0" u="none" strike="noStrike" kern="1200" cap="none" spc="0" normalizeH="0" baseline="0" noProof="0" smtClean="0">
                <a:ln>
                  <a:noFill/>
                </a:ln>
                <a:solidFill>
                  <a:srgbClr val="455F51"/>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675" b="0" i="0" u="none" strike="noStrike" kern="1200" cap="none" spc="0" normalizeH="0" baseline="0" noProof="0">
              <a:ln>
                <a:noFill/>
              </a:ln>
              <a:solidFill>
                <a:srgbClr val="455F51"/>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8D9033A-0185-43F7-8B08-EC3900C15BA3}"/>
              </a:ext>
            </a:extLst>
          </p:cNvPr>
          <p:cNvSpPr txBox="1"/>
          <p:nvPr/>
        </p:nvSpPr>
        <p:spPr>
          <a:xfrm>
            <a:off x="843564" y="4074527"/>
            <a:ext cx="7456872" cy="276999"/>
          </a:xfrm>
          <a:prstGeom prst="rect">
            <a:avLst/>
          </a:prstGeom>
          <a:solidFill>
            <a:srgbClr val="92D050"/>
          </a:solidFill>
          <a:effectLst>
            <a:glow rad="63500">
              <a:schemeClr val="accent2">
                <a:satMod val="175000"/>
                <a:alpha val="40000"/>
              </a:schemeClr>
            </a:glow>
            <a:softEdge rad="12700"/>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a:ea typeface="+mn-ea"/>
                <a:cs typeface="+mn-cs"/>
              </a:rPr>
              <a:t>There is no immediate change to the HPwES Program</a:t>
            </a:r>
          </a:p>
        </p:txBody>
      </p:sp>
    </p:spTree>
    <p:extLst>
      <p:ext uri="{BB962C8B-B14F-4D97-AF65-F5344CB8AC3E}">
        <p14:creationId xmlns:p14="http://schemas.microsoft.com/office/powerpoint/2010/main" val="365207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4556" y="822749"/>
            <a:ext cx="7125629" cy="4412211"/>
          </a:xfrm>
        </p:spPr>
        <p:txBody>
          <a:bodyPr>
            <a:normAutofit fontScale="25000" lnSpcReduction="20000"/>
          </a:bodyPr>
          <a:lstStyle/>
          <a:p>
            <a:pPr marL="0" indent="0">
              <a:buNone/>
            </a:pPr>
            <a:endParaRPr lang="en-US"/>
          </a:p>
          <a:p>
            <a:pPr>
              <a:lnSpc>
                <a:spcPct val="120000"/>
              </a:lnSpc>
            </a:pPr>
            <a:r>
              <a:rPr lang="en-US" sz="5600"/>
              <a:t>Limited Time Offer:  </a:t>
            </a:r>
            <a:r>
              <a:rPr lang="en-US" sz="5600" b="0"/>
              <a:t>$100 Rebate for Recycling Your Old, Working Refrigerator or Freezer during our </a:t>
            </a:r>
            <a:r>
              <a:rPr lang="en-US" sz="5600">
                <a:solidFill>
                  <a:schemeClr val="accent1"/>
                </a:solidFill>
              </a:rPr>
              <a:t>Swing Into Spring Recycling Event! </a:t>
            </a:r>
            <a:r>
              <a:rPr lang="en-US" sz="5600" b="0"/>
              <a:t>Available between April 1 to June 30, 2023*</a:t>
            </a:r>
          </a:p>
          <a:p>
            <a:pPr>
              <a:lnSpc>
                <a:spcPct val="120000"/>
              </a:lnSpc>
            </a:pPr>
            <a:r>
              <a:rPr lang="en-US" sz="5600"/>
              <a:t>Appliance Recycling Drop-Off Event on April 22</a:t>
            </a:r>
            <a:r>
              <a:rPr lang="en-US" sz="5600" baseline="30000"/>
              <a:t>nd</a:t>
            </a:r>
            <a:r>
              <a:rPr lang="en-US" sz="5600"/>
              <a:t>, 9 a.m. – 1 p.m. at Lowe’s Home Improvement, 150 </a:t>
            </a:r>
            <a:r>
              <a:rPr lang="en-US" sz="5600" err="1"/>
              <a:t>Rt</a:t>
            </a:r>
            <a:r>
              <a:rPr lang="en-US" sz="5600"/>
              <a:t> 17 North, East Rutherford. </a:t>
            </a:r>
          </a:p>
          <a:p>
            <a:pPr lvl="1">
              <a:lnSpc>
                <a:spcPct val="120000"/>
              </a:lnSpc>
            </a:pPr>
            <a:r>
              <a:rPr lang="en-US" sz="4400"/>
              <a:t>$35 rebate when you recycle a window AC unit or dehumidifier</a:t>
            </a:r>
          </a:p>
          <a:p>
            <a:pPr lvl="1">
              <a:lnSpc>
                <a:spcPct val="120000"/>
              </a:lnSpc>
            </a:pPr>
            <a:r>
              <a:rPr lang="en-US" sz="4400"/>
              <a:t>Must be in working condition, Limit of 4 units</a:t>
            </a:r>
          </a:p>
          <a:p>
            <a:pPr lvl="1">
              <a:lnSpc>
                <a:spcPct val="120000"/>
              </a:lnSpc>
            </a:pPr>
            <a:r>
              <a:rPr lang="en-US" sz="4400"/>
              <a:t>Available to PSE&amp;G Electric Customers only</a:t>
            </a:r>
          </a:p>
          <a:p>
            <a:pPr>
              <a:lnSpc>
                <a:spcPct val="120000"/>
              </a:lnSpc>
            </a:pPr>
            <a:r>
              <a:rPr lang="en-US" sz="5600"/>
              <a:t>Look for special deals to celebrate </a:t>
            </a:r>
            <a:r>
              <a:rPr lang="en-US" sz="6400" i="1">
                <a:solidFill>
                  <a:schemeClr val="accent1"/>
                </a:solidFill>
              </a:rPr>
              <a:t>Earth Month </a:t>
            </a:r>
            <a:r>
              <a:rPr lang="en-US" sz="5600"/>
              <a:t>on the PSE&amp;G online marketplace! </a:t>
            </a:r>
          </a:p>
          <a:p>
            <a:pPr>
              <a:lnSpc>
                <a:spcPct val="120000"/>
              </a:lnSpc>
            </a:pPr>
            <a:r>
              <a:rPr lang="en-US" sz="5600"/>
              <a:t>PSE&amp;G- Increased focus on stakeholder engagement to grow Programs:</a:t>
            </a:r>
          </a:p>
          <a:p>
            <a:pPr lvl="1">
              <a:lnSpc>
                <a:spcPct val="120000"/>
              </a:lnSpc>
            </a:pPr>
            <a:r>
              <a:rPr lang="en-US" sz="4800"/>
              <a:t>Held in-person Trade Ally breakfast on March 29</a:t>
            </a:r>
            <a:r>
              <a:rPr lang="en-US" sz="4800" baseline="30000"/>
              <a:t>th</a:t>
            </a:r>
            <a:r>
              <a:rPr lang="en-US" sz="4800"/>
              <a:t> to brief attendees on the Infrastructure Investment and Jobs Act (IIJA) and Inflation Reduction Act (IRA) and recognize top 2022 performers.  Over 150 registrants.</a:t>
            </a:r>
          </a:p>
          <a:p>
            <a:pPr lvl="1">
              <a:lnSpc>
                <a:spcPct val="120000"/>
              </a:lnSpc>
            </a:pPr>
            <a:r>
              <a:rPr lang="en-US" sz="4800"/>
              <a:t>Residential Trade Ally Networking Event held on April 13</a:t>
            </a:r>
            <a:r>
              <a:rPr lang="en-US" sz="4800" baseline="30000"/>
              <a:t>th</a:t>
            </a:r>
            <a:r>
              <a:rPr lang="en-US" sz="4800"/>
              <a:t>. Over 100 registrants. </a:t>
            </a:r>
          </a:p>
          <a:p>
            <a:pPr marL="342900" lvl="1" indent="0">
              <a:lnSpc>
                <a:spcPct val="120000"/>
              </a:lnSpc>
              <a:buNone/>
            </a:pPr>
            <a:r>
              <a:rPr lang="en-US" sz="3600"/>
              <a:t>*</a:t>
            </a:r>
            <a:r>
              <a:rPr lang="en-US" sz="3600" b="0"/>
              <a:t>A $100 rebate for each refrigerator or freezer—plus an additional $35 rebate for each room air conditioner or dehumidifier picked up at the same time. Free pickup and haul-away. Environmentally responsible recycling and disposal. </a:t>
            </a:r>
            <a:r>
              <a:rPr lang="en-US" sz="3600"/>
              <a:t>PSE&amp;G customers visit: </a:t>
            </a:r>
            <a:r>
              <a:rPr lang="en-US" sz="3600">
                <a:hlinkClick r:id="rId2"/>
              </a:rPr>
              <a:t>https://homeenergy.pseg.com/recycling</a:t>
            </a:r>
            <a:r>
              <a:rPr lang="en-US" sz="3600"/>
              <a:t> </a:t>
            </a:r>
          </a:p>
          <a:p>
            <a:pPr marL="0" indent="0">
              <a:buNone/>
            </a:pPr>
            <a:endParaRPr lang="en-US" sz="3600"/>
          </a:p>
          <a:p>
            <a:pPr marL="0" indent="0">
              <a:buNone/>
            </a:pPr>
            <a:endParaRPr lang="en-US" sz="1100"/>
          </a:p>
          <a:p>
            <a:pPr marL="0" indent="0">
              <a:buNone/>
            </a:pPr>
            <a:endParaRPr lang="en-US" sz="1100"/>
          </a:p>
          <a:p>
            <a:pPr marL="0" indent="0">
              <a:buNone/>
            </a:pPr>
            <a:endParaRPr lang="en-US" sz="1100" b="0"/>
          </a:p>
          <a:p>
            <a:endParaRPr lang="en-US"/>
          </a:p>
        </p:txBody>
      </p:sp>
      <p:sp>
        <p:nvSpPr>
          <p:cNvPr id="3" name="Slide Number Placeholder 2"/>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BFA6FB-95A3-4A80-9B08-A176DC0622C9}" type="slidenum">
              <a:rPr kumimoji="0" lang="en-US" sz="675" b="0" i="0" u="none" strike="noStrike" kern="1200" cap="none" spc="0" normalizeH="0" baseline="0" noProof="0" smtClean="0">
                <a:ln>
                  <a:noFill/>
                </a:ln>
                <a:solidFill>
                  <a:srgbClr val="455F51"/>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US" sz="675" b="0" i="0" u="none" strike="noStrike" kern="1200" cap="none" spc="0" normalizeH="0" baseline="0" noProof="0">
              <a:ln>
                <a:noFill/>
              </a:ln>
              <a:solidFill>
                <a:srgbClr val="455F51"/>
              </a:solidFill>
              <a:effectLst/>
              <a:uLnTx/>
              <a:uFillTx/>
              <a:latin typeface="Arial" panose="020B0604020202020204"/>
              <a:ea typeface="+mn-ea"/>
              <a:cs typeface="+mn-cs"/>
            </a:endParaRPr>
          </a:p>
        </p:txBody>
      </p:sp>
      <p:sp>
        <p:nvSpPr>
          <p:cNvPr id="4" name="Title 3"/>
          <p:cNvSpPr>
            <a:spLocks noGrp="1"/>
          </p:cNvSpPr>
          <p:nvPr>
            <p:ph type="title"/>
          </p:nvPr>
        </p:nvSpPr>
        <p:spPr/>
        <p:txBody>
          <a:bodyPr>
            <a:normAutofit/>
          </a:bodyPr>
          <a:lstStyle/>
          <a:p>
            <a:r>
              <a:rPr lang="en-US"/>
              <a:t>Program Updates: PSE&amp;G </a:t>
            </a:r>
          </a:p>
        </p:txBody>
      </p:sp>
      <p:pic>
        <p:nvPicPr>
          <p:cNvPr id="5" name="Picture 4"/>
          <p:cNvPicPr>
            <a:picLocks noChangeAspect="1"/>
          </p:cNvPicPr>
          <p:nvPr/>
        </p:nvPicPr>
        <p:blipFill>
          <a:blip r:embed="rId3"/>
          <a:stretch>
            <a:fillRect/>
          </a:stretch>
        </p:blipFill>
        <p:spPr>
          <a:xfrm>
            <a:off x="228600" y="1360547"/>
            <a:ext cx="1655956" cy="3108960"/>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078175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100" y="900023"/>
            <a:ext cx="8369300" cy="3849777"/>
          </a:xfrm>
        </p:spPr>
        <p:txBody>
          <a:bodyPr>
            <a:normAutofit fontScale="40000" lnSpcReduction="20000"/>
          </a:bodyPr>
          <a:lstStyle/>
          <a:p>
            <a:endParaRPr lang="en-US" sz="1400" b="0"/>
          </a:p>
          <a:p>
            <a:pPr>
              <a:lnSpc>
                <a:spcPct val="120000"/>
              </a:lnSpc>
            </a:pPr>
            <a:r>
              <a:rPr lang="en-US" sz="2500" b="0"/>
              <a:t>A Home Energy Assessments is a </a:t>
            </a:r>
            <a:r>
              <a:rPr lang="en-US" sz="2500" b="0">
                <a:solidFill>
                  <a:schemeClr val="accent1"/>
                </a:solidFill>
                <a:effectLst>
                  <a:outerShdw blurRad="38100" dist="38100" dir="2700000" algn="tl">
                    <a:srgbClr val="000000">
                      <a:alpha val="43137"/>
                    </a:srgbClr>
                  </a:outerShdw>
                </a:effectLst>
              </a:rPr>
              <a:t>GREAT</a:t>
            </a:r>
            <a:r>
              <a:rPr lang="en-US" sz="2500" b="0"/>
              <a:t> first step to determine how you can save energy and money and increase comfort in your home!</a:t>
            </a:r>
          </a:p>
          <a:p>
            <a:pPr>
              <a:lnSpc>
                <a:spcPct val="120000"/>
              </a:lnSpc>
            </a:pPr>
            <a:r>
              <a:rPr lang="en-US" sz="2500" b="0"/>
              <a:t>Several Program pathways offer assessments: Comfort Partners, Home Weatherization, Quick Home Energy Check-up (QHEC) and HPwES</a:t>
            </a:r>
          </a:p>
          <a:p>
            <a:pPr>
              <a:lnSpc>
                <a:spcPct val="120000"/>
              </a:lnSpc>
            </a:pPr>
            <a:r>
              <a:rPr lang="en-US" sz="2500" b="0"/>
              <a:t>With all offerings a certified energy efficiency advisors may provide expert recommendations that could save you up to 30% on your energy costs.* Advisors examine:</a:t>
            </a:r>
          </a:p>
          <a:p>
            <a:pPr lvl="2">
              <a:lnSpc>
                <a:spcPct val="120000"/>
              </a:lnSpc>
            </a:pPr>
            <a:r>
              <a:rPr lang="en-US" sz="2500" b="0"/>
              <a:t>Insulation levels</a:t>
            </a:r>
          </a:p>
          <a:p>
            <a:pPr lvl="2">
              <a:lnSpc>
                <a:spcPct val="120000"/>
              </a:lnSpc>
            </a:pPr>
            <a:r>
              <a:rPr lang="en-US" sz="2500" b="0"/>
              <a:t>Air leakage around windows and doors</a:t>
            </a:r>
          </a:p>
          <a:p>
            <a:pPr lvl="2">
              <a:lnSpc>
                <a:spcPct val="120000"/>
              </a:lnSpc>
            </a:pPr>
            <a:r>
              <a:rPr lang="en-US" sz="2500" b="0"/>
              <a:t>Lighting and appliances</a:t>
            </a:r>
          </a:p>
          <a:p>
            <a:pPr lvl="2">
              <a:lnSpc>
                <a:spcPct val="120000"/>
              </a:lnSpc>
            </a:pPr>
            <a:r>
              <a:rPr lang="en-US" sz="2500" b="0"/>
              <a:t>Heating and cooling systems</a:t>
            </a:r>
          </a:p>
          <a:p>
            <a:pPr lvl="2">
              <a:lnSpc>
                <a:spcPct val="120000"/>
              </a:lnSpc>
            </a:pPr>
            <a:r>
              <a:rPr lang="en-US" sz="2500" b="0"/>
              <a:t>Water heating equipment</a:t>
            </a:r>
          </a:p>
          <a:p>
            <a:pPr lvl="2">
              <a:lnSpc>
                <a:spcPct val="120000"/>
              </a:lnSpc>
            </a:pPr>
            <a:r>
              <a:rPr lang="en-US" sz="2500" b="0"/>
              <a:t>Health and safety concerns identified during the assessment</a:t>
            </a:r>
          </a:p>
          <a:p>
            <a:pPr>
              <a:lnSpc>
                <a:spcPct val="120000"/>
              </a:lnSpc>
            </a:pPr>
            <a:r>
              <a:rPr lang="en-US" sz="2500" b="0"/>
              <a:t>Additionally, you may have several energy-efficient products installed at no cost—and depending on your needs, you may qualify for other energy-saving upgrades, also at no cost </a:t>
            </a:r>
          </a:p>
          <a:p>
            <a:pPr marL="0" indent="0">
              <a:buNone/>
            </a:pPr>
            <a:r>
              <a:rPr lang="en-US" sz="2200" b="0">
                <a:effectLst>
                  <a:outerShdw blurRad="38100" dist="38100" dir="2700000" algn="tl">
                    <a:srgbClr val="000000">
                      <a:alpha val="43137"/>
                    </a:srgbClr>
                  </a:outerShdw>
                </a:effectLst>
              </a:rPr>
              <a:t>			          </a:t>
            </a:r>
            <a:r>
              <a:rPr lang="en-US" sz="5000" b="0">
                <a:solidFill>
                  <a:schemeClr val="accent1"/>
                </a:solidFill>
                <a:effectLst>
                  <a:outerShdw blurRad="38100" dist="38100" dir="2700000" algn="tl">
                    <a:srgbClr val="000000">
                      <a:alpha val="43137"/>
                    </a:srgbClr>
                  </a:outerShdw>
                </a:effectLst>
              </a:rPr>
              <a:t>Not Sure How to Get Started? </a:t>
            </a:r>
          </a:p>
          <a:p>
            <a:pPr>
              <a:lnSpc>
                <a:spcPct val="120000"/>
              </a:lnSpc>
            </a:pPr>
            <a:r>
              <a:rPr lang="en-US" sz="2500" b="0"/>
              <a:t>Try the PSE&amp;G Home Energy Assessment Tool! Answer a few questions to find out which PSE&amp;G home energy assessment is right for you! </a:t>
            </a:r>
          </a:p>
          <a:p>
            <a:pPr marL="0" indent="0">
              <a:buNone/>
            </a:pPr>
            <a:r>
              <a:rPr lang="en-US" sz="2500" b="0"/>
              <a:t>			          </a:t>
            </a:r>
            <a:r>
              <a:rPr lang="en-US" sz="3500" b="0"/>
              <a:t>Visit: </a:t>
            </a:r>
            <a:r>
              <a:rPr lang="en-US" sz="3500" b="0">
                <a:solidFill>
                  <a:schemeClr val="accent6">
                    <a:lumMod val="75000"/>
                  </a:schemeClr>
                </a:solidFill>
                <a:hlinkClick r:id="rId2"/>
              </a:rPr>
              <a:t>Home-energy-assessment-tool</a:t>
            </a:r>
            <a:r>
              <a:rPr lang="en-US" sz="3500" b="0">
                <a:solidFill>
                  <a:schemeClr val="accent6">
                    <a:lumMod val="75000"/>
                  </a:schemeClr>
                </a:solidFill>
              </a:rPr>
              <a:t> </a:t>
            </a:r>
          </a:p>
          <a:p>
            <a:pPr marL="0" indent="0">
              <a:buNone/>
            </a:pPr>
            <a:r>
              <a:rPr lang="en-US" sz="2900" b="0"/>
              <a:t>						</a:t>
            </a:r>
            <a:r>
              <a:rPr lang="en-US" sz="2200" b="0"/>
              <a:t>			</a:t>
            </a:r>
            <a:r>
              <a:rPr lang="en-US" sz="1200" b="0"/>
              <a:t>		* </a:t>
            </a:r>
            <a:r>
              <a:rPr lang="en-US" sz="1200" b="0">
                <a:hlinkClick r:id="rId3"/>
              </a:rPr>
              <a:t>energy.gov</a:t>
            </a:r>
            <a:endParaRPr lang="en-US" sz="1200" b="0"/>
          </a:p>
          <a:p>
            <a:pPr marL="0" indent="0">
              <a:buNone/>
            </a:pPr>
            <a:endParaRPr lang="en-US"/>
          </a:p>
          <a:p>
            <a:pPr marL="0" indent="0">
              <a:buNone/>
            </a:pPr>
            <a:endParaRPr lang="en-US" sz="1100"/>
          </a:p>
          <a:p>
            <a:pPr marL="0" indent="0">
              <a:buNone/>
            </a:pPr>
            <a:endParaRPr lang="en-US" sz="1100"/>
          </a:p>
          <a:p>
            <a:pPr marL="0" indent="0">
              <a:buNone/>
            </a:pPr>
            <a:endParaRPr lang="en-US" sz="1100"/>
          </a:p>
          <a:p>
            <a:pPr marL="0" indent="0">
              <a:buNone/>
            </a:pPr>
            <a:endParaRPr lang="en-US" sz="1100"/>
          </a:p>
          <a:p>
            <a:endParaRPr lang="en-US"/>
          </a:p>
        </p:txBody>
      </p:sp>
      <p:sp>
        <p:nvSpPr>
          <p:cNvPr id="3" name="Slide Number Placeholder 2"/>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BFA6FB-95A3-4A80-9B08-A176DC0622C9}" type="slidenum">
              <a:rPr kumimoji="0" lang="en-US" sz="675" b="0" i="0" u="none" strike="noStrike" kern="1200" cap="none" spc="0" normalizeH="0" baseline="0" noProof="0" smtClean="0">
                <a:ln>
                  <a:noFill/>
                </a:ln>
                <a:solidFill>
                  <a:srgbClr val="455F51"/>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675" b="0" i="0" u="none" strike="noStrike" kern="1200" cap="none" spc="0" normalizeH="0" baseline="0" noProof="0">
              <a:ln>
                <a:noFill/>
              </a:ln>
              <a:solidFill>
                <a:srgbClr val="455F51"/>
              </a:solidFill>
              <a:effectLst/>
              <a:uLnTx/>
              <a:uFillTx/>
              <a:latin typeface="Arial" panose="020B0604020202020204"/>
              <a:ea typeface="+mn-ea"/>
              <a:cs typeface="+mn-cs"/>
            </a:endParaRPr>
          </a:p>
        </p:txBody>
      </p:sp>
      <p:sp>
        <p:nvSpPr>
          <p:cNvPr id="4" name="Title 3"/>
          <p:cNvSpPr>
            <a:spLocks noGrp="1"/>
          </p:cNvSpPr>
          <p:nvPr>
            <p:ph type="title"/>
          </p:nvPr>
        </p:nvSpPr>
        <p:spPr>
          <a:xfrm>
            <a:off x="228600" y="-19065"/>
            <a:ext cx="8686800" cy="699973"/>
          </a:xfrm>
        </p:spPr>
        <p:txBody>
          <a:bodyPr>
            <a:normAutofit/>
          </a:bodyPr>
          <a:lstStyle/>
          <a:p>
            <a:r>
              <a:rPr lang="en-US"/>
              <a:t>Program Updates: PSE&amp;G Home Energy Assessment Tool</a:t>
            </a:r>
          </a:p>
        </p:txBody>
      </p:sp>
      <p:pic>
        <p:nvPicPr>
          <p:cNvPr id="5" name="Graphic 22" descr="Checklist">
            <a:extLst>
              <a:ext uri="{FF2B5EF4-FFF2-40B4-BE49-F238E27FC236}">
                <a16:creationId xmlns:a16="http://schemas.microsoft.com/office/drawing/2014/main" id="{8716022E-7D6C-453A-8484-59883B0CF43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600" y="2069261"/>
            <a:ext cx="914400" cy="914400"/>
          </a:xfrm>
          <a:prstGeom prst="rect">
            <a:avLst/>
          </a:prstGeom>
        </p:spPr>
      </p:pic>
    </p:spTree>
    <p:extLst>
      <p:ext uri="{BB962C8B-B14F-4D97-AF65-F5344CB8AC3E}">
        <p14:creationId xmlns:p14="http://schemas.microsoft.com/office/powerpoint/2010/main" val="284876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488" y="951779"/>
            <a:ext cx="5656803" cy="3993414"/>
          </a:xfrm>
        </p:spPr>
        <p:txBody>
          <a:bodyPr>
            <a:normAutofit fontScale="40000" lnSpcReduction="20000"/>
          </a:bodyPr>
          <a:lstStyle/>
          <a:p>
            <a:pPr marL="342900" marR="0" lvl="0" indent="-173736" algn="just">
              <a:lnSpc>
                <a:spcPct val="170000"/>
              </a:lnSpc>
              <a:spcBef>
                <a:spcPts val="0"/>
              </a:spcBef>
              <a:spcAft>
                <a:spcPts val="0"/>
              </a:spcAft>
              <a:buFont typeface="Symbol" panose="05050102010706020507" pitchFamily="18" charset="2"/>
              <a:buChar char=""/>
            </a:pPr>
            <a:r>
              <a:rPr lang="en-US" sz="3500">
                <a:ea typeface="Calibri" panose="020F0502020204030204" pitchFamily="34" charset="0"/>
                <a:cs typeface="Times New Roman" panose="02020603050405020304" pitchFamily="18" charset="0"/>
              </a:rPr>
              <a:t>Trade Ally </a:t>
            </a:r>
            <a:r>
              <a:rPr lang="en-US" sz="3500">
                <a:effectLst/>
                <a:ea typeface="Calibri" panose="020F0502020204030204" pitchFamily="34" charset="0"/>
                <a:cs typeface="Times New Roman" panose="02020603050405020304" pitchFamily="18" charset="0"/>
              </a:rPr>
              <a:t>Breakfast</a:t>
            </a:r>
          </a:p>
          <a:p>
            <a:pPr marL="742950" marR="0" lvl="1" indent="-173736" algn="just">
              <a:lnSpc>
                <a:spcPct val="170000"/>
              </a:lnSpc>
              <a:spcBef>
                <a:spcPts val="0"/>
              </a:spcBef>
              <a:spcAft>
                <a:spcPts val="0"/>
              </a:spcAft>
              <a:buFont typeface="Courier New" panose="02070309020205020404" pitchFamily="49" charset="0"/>
              <a:buChar char="o"/>
            </a:pPr>
            <a:r>
              <a:rPr lang="en-US" sz="3000">
                <a:effectLst/>
                <a:ea typeface="Calibri" panose="020F0502020204030204" pitchFamily="34" charset="0"/>
                <a:cs typeface="Times New Roman" panose="02020603050405020304" pitchFamily="18" charset="0"/>
              </a:rPr>
              <a:t>April 19</a:t>
            </a:r>
            <a:r>
              <a:rPr lang="en-US" sz="3000" baseline="30000">
                <a:effectLst/>
                <a:ea typeface="Calibri" panose="020F0502020204030204" pitchFamily="34" charset="0"/>
                <a:cs typeface="Times New Roman" panose="02020603050405020304" pitchFamily="18" charset="0"/>
              </a:rPr>
              <a:t>th</a:t>
            </a:r>
            <a:r>
              <a:rPr lang="en-US" sz="3000">
                <a:effectLst/>
                <a:ea typeface="Calibri" panose="020F0502020204030204" pitchFamily="34" charset="0"/>
                <a:cs typeface="Times New Roman" panose="02020603050405020304" pitchFamily="18" charset="0"/>
              </a:rPr>
              <a:t> at the Sheraton Mahwah Hotel</a:t>
            </a:r>
          </a:p>
          <a:p>
            <a:pPr marL="742950" marR="0" lvl="1" indent="-173736" algn="just">
              <a:lnSpc>
                <a:spcPct val="170000"/>
              </a:lnSpc>
              <a:spcBef>
                <a:spcPts val="0"/>
              </a:spcBef>
              <a:spcAft>
                <a:spcPts val="0"/>
              </a:spcAft>
              <a:buFont typeface="Courier New" panose="02070309020205020404" pitchFamily="49" charset="0"/>
              <a:buChar char="o"/>
            </a:pPr>
            <a:r>
              <a:rPr lang="en-US" sz="3000">
                <a:effectLst/>
                <a:ea typeface="Calibri" panose="020F0502020204030204" pitchFamily="34" charset="0"/>
                <a:cs typeface="Times New Roman" panose="02020603050405020304" pitchFamily="18" charset="0"/>
              </a:rPr>
              <a:t>Networking, recognition and 2022 awards</a:t>
            </a:r>
          </a:p>
          <a:p>
            <a:pPr marL="742950" marR="0" lvl="1" indent="-173736" algn="just">
              <a:lnSpc>
                <a:spcPct val="170000"/>
              </a:lnSpc>
              <a:spcBef>
                <a:spcPts val="0"/>
              </a:spcBef>
              <a:spcAft>
                <a:spcPts val="0"/>
              </a:spcAft>
              <a:buFont typeface="Courier New" panose="02070309020205020404" pitchFamily="49" charset="0"/>
              <a:buChar char="o"/>
            </a:pPr>
            <a:r>
              <a:rPr lang="en-US" sz="3000">
                <a:ea typeface="Calibri" panose="020F0502020204030204" pitchFamily="34" charset="0"/>
                <a:cs typeface="Times New Roman" panose="02020603050405020304" pitchFamily="18" charset="0"/>
              </a:rPr>
              <a:t>Trade Ally Portal presentation and discussion</a:t>
            </a:r>
            <a:endParaRPr lang="en-US" sz="3000">
              <a:effectLst/>
              <a:ea typeface="Calibri" panose="020F0502020204030204" pitchFamily="34" charset="0"/>
              <a:cs typeface="Times New Roman" panose="02020603050405020304" pitchFamily="18" charset="0"/>
            </a:endParaRPr>
          </a:p>
          <a:p>
            <a:pPr marL="342900" marR="0" lvl="0" indent="-173736" algn="just">
              <a:lnSpc>
                <a:spcPct val="170000"/>
              </a:lnSpc>
              <a:spcBef>
                <a:spcPts val="0"/>
              </a:spcBef>
              <a:spcAft>
                <a:spcPts val="0"/>
              </a:spcAft>
              <a:buFont typeface="Symbol" panose="05050102010706020507" pitchFamily="18" charset="2"/>
              <a:buChar char=""/>
            </a:pPr>
            <a:r>
              <a:rPr lang="en-US" sz="3500">
                <a:effectLst/>
                <a:ea typeface="Calibri" panose="020F0502020204030204" pitchFamily="34" charset="0"/>
                <a:cs typeface="Times New Roman" panose="02020603050405020304" pitchFamily="18" charset="0"/>
              </a:rPr>
              <a:t>Earth Month synergy to </a:t>
            </a:r>
            <a:r>
              <a:rPr lang="en-US" sz="3500">
                <a:ea typeface="Calibri" panose="020F0502020204030204" pitchFamily="34" charset="0"/>
                <a:cs typeface="Times New Roman" panose="02020603050405020304" pitchFamily="18" charset="0"/>
              </a:rPr>
              <a:t>save energy and dollars</a:t>
            </a:r>
          </a:p>
          <a:p>
            <a:pPr marL="685800" lvl="1" indent="-173736" algn="just">
              <a:lnSpc>
                <a:spcPct val="170000"/>
              </a:lnSpc>
              <a:spcBef>
                <a:spcPts val="0"/>
              </a:spcBef>
              <a:buFont typeface="Symbol" panose="05050102010706020507" pitchFamily="18" charset="2"/>
              <a:buChar char=""/>
            </a:pPr>
            <a:r>
              <a:rPr lang="en-US" sz="3000">
                <a:ea typeface="Calibri" panose="020F0502020204030204" pitchFamily="34" charset="0"/>
                <a:cs typeface="Times New Roman" panose="02020603050405020304" pitchFamily="18" charset="0"/>
              </a:rPr>
              <a:t>Online marketplace store </a:t>
            </a:r>
            <a:r>
              <a:rPr lang="en-US" sz="3000">
                <a:effectLst/>
                <a:ea typeface="Calibri" panose="020F0502020204030204" pitchFamily="34" charset="0"/>
                <a:cs typeface="Times New Roman" panose="02020603050405020304" pitchFamily="18" charset="0"/>
              </a:rPr>
              <a:t>smart thermostat rebates</a:t>
            </a:r>
          </a:p>
          <a:p>
            <a:pPr marL="685800" lvl="1" indent="-173736" algn="just">
              <a:lnSpc>
                <a:spcPct val="170000"/>
              </a:lnSpc>
              <a:spcBef>
                <a:spcPts val="0"/>
              </a:spcBef>
              <a:buFont typeface="Symbol" panose="05050102010706020507" pitchFamily="18" charset="2"/>
              <a:buChar char=""/>
            </a:pPr>
            <a:r>
              <a:rPr lang="en-US" sz="3000">
                <a:effectLst/>
                <a:ea typeface="Calibri" panose="020F0502020204030204" pitchFamily="34" charset="0"/>
                <a:cs typeface="Times New Roman" panose="02020603050405020304" pitchFamily="18" charset="0"/>
              </a:rPr>
              <a:t>Large homepage banner promotion on Marketplace</a:t>
            </a:r>
          </a:p>
          <a:p>
            <a:pPr marL="342900" marR="0" lvl="0" indent="-173736" algn="just">
              <a:lnSpc>
                <a:spcPct val="170000"/>
              </a:lnSpc>
              <a:spcBef>
                <a:spcPts val="0"/>
              </a:spcBef>
              <a:spcAft>
                <a:spcPts val="0"/>
              </a:spcAft>
              <a:buFont typeface="Symbol" panose="05050102010706020507" pitchFamily="18" charset="2"/>
              <a:buChar char=""/>
            </a:pPr>
            <a:r>
              <a:rPr lang="en-US" sz="3500">
                <a:effectLst/>
                <a:ea typeface="Calibri" panose="020F0502020204030204" pitchFamily="34" charset="0"/>
                <a:cs typeface="Times New Roman" panose="02020603050405020304" pitchFamily="18" charset="0"/>
              </a:rPr>
              <a:t>Earth Month Promotion and Awareness</a:t>
            </a:r>
          </a:p>
          <a:p>
            <a:pPr marL="685800" lvl="1" indent="-173736" algn="just">
              <a:lnSpc>
                <a:spcPct val="170000"/>
              </a:lnSpc>
              <a:spcBef>
                <a:spcPts val="0"/>
              </a:spcBef>
              <a:buFont typeface="Symbol" panose="05050102010706020507" pitchFamily="18" charset="2"/>
              <a:buChar char=""/>
            </a:pPr>
            <a:r>
              <a:rPr lang="en-US" sz="3000">
                <a:ea typeface="Calibri" panose="020F0502020204030204" pitchFamily="34" charset="0"/>
                <a:cs typeface="Times New Roman" panose="02020603050405020304" pitchFamily="18" charset="0"/>
              </a:rPr>
              <a:t>Email campaign for demand response (DR) education and enrollment</a:t>
            </a:r>
            <a:endParaRPr lang="en-US" sz="2850">
              <a:ea typeface="Calibri" panose="020F0502020204030204" pitchFamily="34" charset="0"/>
              <a:cs typeface="Times New Roman" panose="02020603050405020304" pitchFamily="18" charset="0"/>
            </a:endParaRPr>
          </a:p>
          <a:p>
            <a:pPr marL="1028700" lvl="2" indent="-173736" algn="just">
              <a:lnSpc>
                <a:spcPct val="170000"/>
              </a:lnSpc>
              <a:spcBef>
                <a:spcPts val="0"/>
              </a:spcBef>
              <a:buFont typeface="Symbol" panose="05050102010706020507" pitchFamily="18" charset="2"/>
              <a:buChar char=""/>
            </a:pPr>
            <a:r>
              <a:rPr lang="en-US" sz="3000">
                <a:ea typeface="Calibri" panose="020F0502020204030204" pitchFamily="34" charset="0"/>
                <a:cs typeface="Times New Roman" panose="02020603050405020304" pitchFamily="18" charset="0"/>
              </a:rPr>
              <a:t>$5 Smart Thermostat sale with DR enrollment in Smart Saver</a:t>
            </a:r>
          </a:p>
          <a:p>
            <a:pPr marL="1028700" lvl="2" indent="-173736" algn="just">
              <a:lnSpc>
                <a:spcPct val="170000"/>
              </a:lnSpc>
              <a:spcBef>
                <a:spcPts val="0"/>
              </a:spcBef>
              <a:buFont typeface="Symbol" panose="05050102010706020507" pitchFamily="18" charset="2"/>
              <a:buChar char=""/>
            </a:pPr>
            <a:r>
              <a:rPr lang="en-US" sz="3000">
                <a:ea typeface="Calibri" panose="020F0502020204030204" pitchFamily="34" charset="0"/>
                <a:cs typeface="Times New Roman" panose="02020603050405020304" pitchFamily="18" charset="0"/>
              </a:rPr>
              <a:t>Bill insert with QR code</a:t>
            </a:r>
          </a:p>
          <a:p>
            <a:pPr marL="1371600" lvl="3" indent="-173736" algn="just">
              <a:lnSpc>
                <a:spcPct val="170000"/>
              </a:lnSpc>
              <a:spcBef>
                <a:spcPts val="0"/>
              </a:spcBef>
              <a:buFont typeface="Symbol" panose="05050102010706020507" pitchFamily="18" charset="2"/>
              <a:buChar char=""/>
            </a:pPr>
            <a:r>
              <a:rPr lang="en-US" sz="2850">
                <a:ea typeface="Calibri" panose="020F0502020204030204" pitchFamily="34" charset="0"/>
                <a:cs typeface="Times New Roman" panose="02020603050405020304" pitchFamily="18" charset="0"/>
              </a:rPr>
              <a:t>Promoting clean heating and cooling, energy saving on the online marketplace, electric vehicles, and appliance recycling</a:t>
            </a:r>
          </a:p>
          <a:p>
            <a:pPr marL="1028700" lvl="2" indent="-173736" algn="just">
              <a:lnSpc>
                <a:spcPct val="170000"/>
              </a:lnSpc>
              <a:spcBef>
                <a:spcPts val="0"/>
              </a:spcBef>
              <a:buFont typeface="Symbol" panose="05050102010706020507" pitchFamily="18" charset="2"/>
              <a:buChar char=""/>
            </a:pPr>
            <a:endParaRPr lang="en-US" sz="3000">
              <a:ea typeface="Calibri" panose="020F0502020204030204" pitchFamily="34" charset="0"/>
              <a:cs typeface="Times New Roman" panose="02020603050405020304" pitchFamily="18" charset="0"/>
            </a:endParaRPr>
          </a:p>
          <a:p>
            <a:pPr marL="685800" lvl="1" indent="-173736" algn="just">
              <a:lnSpc>
                <a:spcPct val="170000"/>
              </a:lnSpc>
              <a:spcBef>
                <a:spcPts val="0"/>
              </a:spcBef>
              <a:buFont typeface="Symbol" panose="05050102010706020507" pitchFamily="18" charset="2"/>
              <a:buChar char=""/>
            </a:pPr>
            <a:endParaRPr lang="en-US" sz="3150">
              <a:ea typeface="Calibri" panose="020F0502020204030204" pitchFamily="34" charset="0"/>
              <a:cs typeface="Times New Roman" panose="02020603050405020304" pitchFamily="18" charset="0"/>
            </a:endParaRPr>
          </a:p>
          <a:p>
            <a:pPr marL="685800" lvl="1" indent="-173736" algn="just">
              <a:lnSpc>
                <a:spcPct val="170000"/>
              </a:lnSpc>
              <a:spcBef>
                <a:spcPts val="0"/>
              </a:spcBef>
              <a:buFont typeface="Symbol" panose="05050102010706020507" pitchFamily="18" charset="2"/>
              <a:buChar char=""/>
            </a:pPr>
            <a:endParaRPr lang="en-US" sz="3300">
              <a:ea typeface="Calibri" panose="020F0502020204030204" pitchFamily="34" charset="0"/>
              <a:cs typeface="Times New Roman" panose="02020603050405020304" pitchFamily="18" charset="0"/>
            </a:endParaRPr>
          </a:p>
          <a:p>
            <a:pPr marL="1028700" lvl="2" indent="-173736" algn="just">
              <a:lnSpc>
                <a:spcPct val="170000"/>
              </a:lnSpc>
              <a:spcBef>
                <a:spcPts val="0"/>
              </a:spcBef>
              <a:buFont typeface="Symbol" panose="05050102010706020507" pitchFamily="18" charset="2"/>
              <a:buChar char=""/>
            </a:pPr>
            <a:endParaRPr lang="en-US" sz="3000">
              <a:ea typeface="Calibri" panose="020F0502020204030204" pitchFamily="34" charset="0"/>
              <a:cs typeface="Times New Roman" panose="02020603050405020304" pitchFamily="18" charset="0"/>
            </a:endParaRPr>
          </a:p>
          <a:p>
            <a:pPr marL="685800" lvl="1" indent="-173736" algn="just">
              <a:lnSpc>
                <a:spcPct val="170000"/>
              </a:lnSpc>
              <a:spcBef>
                <a:spcPts val="0"/>
              </a:spcBef>
              <a:buFont typeface="Symbol" panose="05050102010706020507" pitchFamily="18" charset="2"/>
              <a:buChar char=""/>
            </a:pPr>
            <a:endParaRPr lang="en-US" sz="5450">
              <a:effectLst/>
              <a:ea typeface="Calibri" panose="020F0502020204030204" pitchFamily="34" charset="0"/>
              <a:cs typeface="Times New Roman" panose="02020603050405020304" pitchFamily="18" charset="0"/>
            </a:endParaRPr>
          </a:p>
          <a:p>
            <a:pPr>
              <a:lnSpc>
                <a:spcPct val="120000"/>
              </a:lnSpc>
            </a:pPr>
            <a:endParaRPr lang="en-US" sz="5600" b="0"/>
          </a:p>
          <a:p>
            <a:pPr marL="0" indent="0">
              <a:buNone/>
            </a:pPr>
            <a:endParaRPr lang="en-US" sz="3600"/>
          </a:p>
          <a:p>
            <a:pPr marL="0" indent="0">
              <a:buNone/>
            </a:pPr>
            <a:endParaRPr lang="en-US" sz="1100"/>
          </a:p>
          <a:p>
            <a:pPr marL="0" indent="0">
              <a:buNone/>
            </a:pPr>
            <a:endParaRPr lang="en-US" sz="1100"/>
          </a:p>
          <a:p>
            <a:pPr marL="0" indent="0">
              <a:buNone/>
            </a:pPr>
            <a:endParaRPr lang="en-US" sz="1100" b="0"/>
          </a:p>
          <a:p>
            <a:endParaRPr lang="en-US"/>
          </a:p>
        </p:txBody>
      </p:sp>
      <p:sp>
        <p:nvSpPr>
          <p:cNvPr id="4" name="Title 3"/>
          <p:cNvSpPr>
            <a:spLocks noGrp="1"/>
          </p:cNvSpPr>
          <p:nvPr>
            <p:ph type="title"/>
          </p:nvPr>
        </p:nvSpPr>
        <p:spPr/>
        <p:txBody>
          <a:bodyPr>
            <a:normAutofit/>
          </a:bodyPr>
          <a:lstStyle/>
          <a:p>
            <a:r>
              <a:rPr lang="en-US"/>
              <a:t>Program Updates- Rockland Electric </a:t>
            </a:r>
          </a:p>
        </p:txBody>
      </p:sp>
      <p:pic>
        <p:nvPicPr>
          <p:cNvPr id="9" name="image24.png">
            <a:extLst>
              <a:ext uri="{FF2B5EF4-FFF2-40B4-BE49-F238E27FC236}">
                <a16:creationId xmlns:a16="http://schemas.microsoft.com/office/drawing/2014/main" id="{4B677E3D-9E69-C4DC-7519-68654325512E}"/>
              </a:ext>
            </a:extLst>
          </p:cNvPr>
          <p:cNvPicPr/>
          <p:nvPr/>
        </p:nvPicPr>
        <p:blipFill>
          <a:blip r:embed="rId2"/>
          <a:srcRect/>
          <a:stretch>
            <a:fillRect/>
          </a:stretch>
        </p:blipFill>
        <p:spPr>
          <a:xfrm>
            <a:off x="6271845" y="885761"/>
            <a:ext cx="2035998" cy="3993414"/>
          </a:xfrm>
          <a:prstGeom prst="rect">
            <a:avLst/>
          </a:prstGeom>
          <a:ln/>
        </p:spPr>
      </p:pic>
    </p:spTree>
    <p:extLst>
      <p:ext uri="{BB962C8B-B14F-4D97-AF65-F5344CB8AC3E}">
        <p14:creationId xmlns:p14="http://schemas.microsoft.com/office/powerpoint/2010/main" val="3860313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2C7D4-DF7C-E6D0-B152-91CBBC5F4B6D}"/>
              </a:ext>
            </a:extLst>
          </p:cNvPr>
          <p:cNvSpPr>
            <a:spLocks noGrp="1"/>
          </p:cNvSpPr>
          <p:nvPr>
            <p:ph type="title"/>
          </p:nvPr>
        </p:nvSpPr>
        <p:spPr>
          <a:xfrm>
            <a:off x="446124" y="450758"/>
            <a:ext cx="5303143" cy="405545"/>
          </a:xfrm>
        </p:spPr>
        <p:txBody>
          <a:bodyPr/>
          <a:lstStyle/>
          <a:p>
            <a:r>
              <a:rPr lang="en-US"/>
              <a:t>Program Updates- Other Utilities </a:t>
            </a:r>
          </a:p>
        </p:txBody>
      </p:sp>
      <p:sp>
        <p:nvSpPr>
          <p:cNvPr id="2" name="Content Placeholder 1">
            <a:extLst>
              <a:ext uri="{FF2B5EF4-FFF2-40B4-BE49-F238E27FC236}">
                <a16:creationId xmlns:a16="http://schemas.microsoft.com/office/drawing/2014/main" id="{F2607223-84C2-8D7A-6D41-C1FA1DBAC288}"/>
              </a:ext>
            </a:extLst>
          </p:cNvPr>
          <p:cNvSpPr>
            <a:spLocks noGrp="1"/>
          </p:cNvSpPr>
          <p:nvPr>
            <p:ph idx="1"/>
          </p:nvPr>
        </p:nvSpPr>
        <p:spPr>
          <a:xfrm>
            <a:off x="446124" y="911052"/>
            <a:ext cx="5884361" cy="3826647"/>
          </a:xfrm>
        </p:spPr>
        <p:txBody>
          <a:bodyPr>
            <a:normAutofit/>
          </a:bodyPr>
          <a:lstStyle/>
          <a:p>
            <a:r>
              <a:rPr lang="en-US">
                <a:latin typeface="+mj-lt"/>
              </a:rPr>
              <a:t>Other utilities running </a:t>
            </a:r>
            <a:r>
              <a:rPr lang="en-US" sz="1800" i="1">
                <a:solidFill>
                  <a:schemeClr val="accent1"/>
                </a:solidFill>
                <a:latin typeface="+mj-lt"/>
              </a:rPr>
              <a:t>Earth Day </a:t>
            </a:r>
            <a:r>
              <a:rPr lang="en-US">
                <a:latin typeface="+mj-lt"/>
              </a:rPr>
              <a:t>themed promotions on their marketplace</a:t>
            </a:r>
          </a:p>
          <a:p>
            <a:pPr lvl="1"/>
            <a:r>
              <a:rPr lang="en-US">
                <a:latin typeface="+mj-lt"/>
              </a:rPr>
              <a:t>New Jersey Natural Gas</a:t>
            </a:r>
          </a:p>
          <a:p>
            <a:pPr lvl="1"/>
            <a:r>
              <a:rPr lang="en-US">
                <a:latin typeface="+mj-lt"/>
              </a:rPr>
              <a:t>JCP&amp;L </a:t>
            </a:r>
          </a:p>
          <a:p>
            <a:pPr lvl="1"/>
            <a:r>
              <a:rPr lang="en-US">
                <a:latin typeface="+mj-lt"/>
              </a:rPr>
              <a:t>South Jersey Gas </a:t>
            </a:r>
          </a:p>
          <a:p>
            <a:pPr lvl="1"/>
            <a:r>
              <a:rPr lang="en-US">
                <a:latin typeface="+mj-lt"/>
              </a:rPr>
              <a:t>Elizabeth Town Gas</a:t>
            </a:r>
          </a:p>
          <a:p>
            <a:pPr lvl="1"/>
            <a:r>
              <a:rPr lang="en-US">
                <a:latin typeface="+mj-lt"/>
              </a:rPr>
              <a:t>Atlantic City Electric</a:t>
            </a:r>
          </a:p>
          <a:p>
            <a:r>
              <a:rPr lang="en-US">
                <a:latin typeface="+mj-lt"/>
              </a:rPr>
              <a:t>NJNG planning the 20</a:t>
            </a:r>
            <a:r>
              <a:rPr lang="en-US" baseline="30000">
                <a:latin typeface="+mj-lt"/>
              </a:rPr>
              <a:t>th</a:t>
            </a:r>
            <a:r>
              <a:rPr lang="en-US">
                <a:latin typeface="+mj-lt"/>
              </a:rPr>
              <a:t> Annual Ocean Fun Days event</a:t>
            </a:r>
          </a:p>
          <a:p>
            <a:pPr lvl="1"/>
            <a:r>
              <a:rPr lang="en-US">
                <a:latin typeface="+mj-lt"/>
              </a:rPr>
              <a:t>May 20</a:t>
            </a:r>
            <a:r>
              <a:rPr lang="en-US" baseline="30000">
                <a:latin typeface="+mj-lt"/>
              </a:rPr>
              <a:t>th</a:t>
            </a:r>
            <a:r>
              <a:rPr lang="en-US">
                <a:latin typeface="+mj-lt"/>
              </a:rPr>
              <a:t> Island Beach State Park</a:t>
            </a:r>
          </a:p>
          <a:p>
            <a:pPr lvl="1"/>
            <a:r>
              <a:rPr lang="en-US">
                <a:latin typeface="+mj-lt"/>
              </a:rPr>
              <a:t>May 21</a:t>
            </a:r>
            <a:r>
              <a:rPr lang="en-US" baseline="30000">
                <a:latin typeface="+mj-lt"/>
              </a:rPr>
              <a:t>st</a:t>
            </a:r>
            <a:r>
              <a:rPr lang="en-US">
                <a:latin typeface="+mj-lt"/>
              </a:rPr>
              <a:t> New Jersey Sea Grant Consortium at Sandy Hook</a:t>
            </a:r>
          </a:p>
          <a:p>
            <a:pPr lvl="1"/>
            <a:r>
              <a:rPr lang="en-US">
                <a:latin typeface="+mj-lt"/>
              </a:rPr>
              <a:t>Energy Scavenger Hunt, including the BPU</a:t>
            </a:r>
          </a:p>
          <a:p>
            <a:pPr marL="171450" marR="0" lvl="0" indent="-171450" algn="l" defTabSz="685800" rtl="0" eaLnBrk="1" fontAlgn="auto" latinLnBrk="0" hangingPunct="1">
              <a:lnSpc>
                <a:spcPct val="90000"/>
              </a:lnSpc>
              <a:spcBef>
                <a:spcPts val="750"/>
              </a:spcBef>
              <a:spcAft>
                <a:spcPts val="0"/>
              </a:spcAft>
              <a:buClr>
                <a:srgbClr val="549E39"/>
              </a:buClr>
              <a:buSzTx/>
              <a:buFont typeface="Arial" panose="020B0604020202020204" pitchFamily="34" charset="0"/>
              <a:buChar char="•"/>
              <a:tabLst/>
              <a:defRPr/>
            </a:pPr>
            <a:r>
              <a:rPr lang="en-US">
                <a:solidFill>
                  <a:prstClr val="black"/>
                </a:solidFill>
                <a:latin typeface="+mj-lt"/>
              </a:rPr>
              <a:t>ACE to represent at the ACUA 31</a:t>
            </a:r>
            <a:r>
              <a:rPr lang="en-US" baseline="30000">
                <a:solidFill>
                  <a:prstClr val="black"/>
                </a:solidFill>
                <a:latin typeface="+mj-lt"/>
              </a:rPr>
              <a:t>st</a:t>
            </a:r>
            <a:r>
              <a:rPr lang="en-US">
                <a:solidFill>
                  <a:prstClr val="black"/>
                </a:solidFill>
                <a:latin typeface="+mj-lt"/>
              </a:rPr>
              <a:t> Annual Earth Day Festival in Egg Harbor Township </a:t>
            </a:r>
          </a:p>
          <a:p>
            <a:pPr marL="514350" marR="0" lvl="1" indent="-171450" algn="l" defTabSz="685800" rtl="0" eaLnBrk="1" fontAlgn="auto" latinLnBrk="0" hangingPunct="1">
              <a:lnSpc>
                <a:spcPct val="90000"/>
              </a:lnSpc>
              <a:spcBef>
                <a:spcPts val="375"/>
              </a:spcBef>
              <a:spcAft>
                <a:spcPts val="0"/>
              </a:spcAft>
              <a:buClr>
                <a:srgbClr val="549E39"/>
              </a:buClr>
              <a:buSzTx/>
              <a:buFont typeface="Arial" panose="020B0604020202020204" pitchFamily="34" charset="0"/>
              <a:buChar char="–"/>
              <a:tabLst/>
              <a:defRPr/>
            </a:pPr>
            <a:r>
              <a:rPr lang="en-US" b="0" i="0">
                <a:solidFill>
                  <a:srgbClr val="161617"/>
                </a:solidFill>
                <a:effectLst/>
                <a:latin typeface="+mj-lt"/>
              </a:rPr>
              <a:t>The celebration will </a:t>
            </a:r>
            <a:r>
              <a:rPr lang="en-US">
                <a:solidFill>
                  <a:srgbClr val="161617"/>
                </a:solidFill>
                <a:latin typeface="+mj-lt"/>
              </a:rPr>
              <a:t>include </a:t>
            </a:r>
            <a:r>
              <a:rPr lang="en-US" b="0" i="0">
                <a:solidFill>
                  <a:srgbClr val="161617"/>
                </a:solidFill>
                <a:effectLst/>
                <a:latin typeface="+mj-lt"/>
              </a:rPr>
              <a:t>free, fun and educational activities &amp; entertainment for everyone with more than 150 vendors, crafters, food and exhibitors</a:t>
            </a:r>
            <a:endParaRPr lang="en-US" b="0" i="0">
              <a:solidFill>
                <a:srgbClr val="4C4C4C"/>
              </a:solidFill>
              <a:effectLst/>
              <a:latin typeface="+mj-lt"/>
            </a:endParaRPr>
          </a:p>
          <a:p>
            <a:pPr lvl="1"/>
            <a:endParaRPr lang="en-US"/>
          </a:p>
          <a:p>
            <a:endParaRPr lang="en-US"/>
          </a:p>
          <a:p>
            <a:endParaRPr lang="en-US"/>
          </a:p>
        </p:txBody>
      </p:sp>
      <p:sp>
        <p:nvSpPr>
          <p:cNvPr id="3" name="Slide Number Placeholder 2">
            <a:extLst>
              <a:ext uri="{FF2B5EF4-FFF2-40B4-BE49-F238E27FC236}">
                <a16:creationId xmlns:a16="http://schemas.microsoft.com/office/drawing/2014/main" id="{2749664D-B50F-1C63-7ED6-6158FA95CAB3}"/>
              </a:ext>
            </a:extLst>
          </p:cNvPr>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BFA6FB-95A3-4A80-9B08-A176DC0622C9}" type="slidenum">
              <a:rPr kumimoji="0" lang="en-US" sz="675" b="0" i="0" u="none" strike="noStrike" kern="1200" cap="none" spc="0" normalizeH="0" baseline="0" noProof="0" smtClean="0">
                <a:ln>
                  <a:noFill/>
                </a:ln>
                <a:solidFill>
                  <a:srgbClr val="455F51"/>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675" b="0" i="0" u="none" strike="noStrike" kern="1200" cap="none" spc="0" normalizeH="0" baseline="0" noProof="0">
              <a:ln>
                <a:noFill/>
              </a:ln>
              <a:solidFill>
                <a:srgbClr val="455F51"/>
              </a:solidFill>
              <a:effectLst/>
              <a:uLnTx/>
              <a:uFillTx/>
              <a:latin typeface="Arial" panose="020B0604020202020204"/>
              <a:ea typeface="+mn-ea"/>
              <a:cs typeface="+mn-cs"/>
            </a:endParaRPr>
          </a:p>
        </p:txBody>
      </p:sp>
      <p:pic>
        <p:nvPicPr>
          <p:cNvPr id="1030" name="Picture 6">
            <a:extLst>
              <a:ext uri="{FF2B5EF4-FFF2-40B4-BE49-F238E27FC236}">
                <a16:creationId xmlns:a16="http://schemas.microsoft.com/office/drawing/2014/main" id="{DCA850E9-369B-A048-5C08-1BA075F76738}"/>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1927" r="1927"/>
          <a:stretch>
            <a:fillRect/>
          </a:stretch>
        </p:blipFill>
        <p:spPr bwMode="auto">
          <a:xfrm>
            <a:off x="6574337" y="174585"/>
            <a:ext cx="1555434" cy="2065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2C834E-34FD-ECFD-1859-40C9E0AF1279}"/>
              </a:ext>
            </a:extLst>
          </p:cNvPr>
          <p:cNvSpPr txBox="1"/>
          <p:nvPr/>
        </p:nvSpPr>
        <p:spPr>
          <a:xfrm>
            <a:off x="5803475" y="2273213"/>
            <a:ext cx="3066250"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More info available at </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hlinkClick r:id="rId3"/>
              </a:rPr>
              <a:t>www.oceanfundays.org</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a:t>
            </a:r>
          </a:p>
        </p:txBody>
      </p:sp>
      <p:pic>
        <p:nvPicPr>
          <p:cNvPr id="5" name="Picture 4">
            <a:extLst>
              <a:ext uri="{FF2B5EF4-FFF2-40B4-BE49-F238E27FC236}">
                <a16:creationId xmlns:a16="http://schemas.microsoft.com/office/drawing/2014/main" id="{581D9FF1-E9F9-479C-352E-9A9909EFC3A7}"/>
              </a:ext>
            </a:extLst>
          </p:cNvPr>
          <p:cNvPicPr>
            <a:picLocks noChangeAspect="1"/>
          </p:cNvPicPr>
          <p:nvPr/>
        </p:nvPicPr>
        <p:blipFill>
          <a:blip r:embed="rId4"/>
          <a:stretch>
            <a:fillRect/>
          </a:stretch>
        </p:blipFill>
        <p:spPr>
          <a:xfrm>
            <a:off x="6384100" y="2824376"/>
            <a:ext cx="1905000" cy="1905000"/>
          </a:xfrm>
          <a:prstGeom prst="rect">
            <a:avLst/>
          </a:prstGeom>
        </p:spPr>
      </p:pic>
      <p:sp>
        <p:nvSpPr>
          <p:cNvPr id="8" name="TextBox 7">
            <a:extLst>
              <a:ext uri="{FF2B5EF4-FFF2-40B4-BE49-F238E27FC236}">
                <a16:creationId xmlns:a16="http://schemas.microsoft.com/office/drawing/2014/main" id="{6A01A1C8-7D82-7132-9EAB-F97CC95AFD14}"/>
              </a:ext>
            </a:extLst>
          </p:cNvPr>
          <p:cNvSpPr txBox="1"/>
          <p:nvPr/>
        </p:nvSpPr>
        <p:spPr>
          <a:xfrm>
            <a:off x="6704383" y="4579335"/>
            <a:ext cx="1425388" cy="3000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Arial" panose="020B0604020202020204"/>
                <a:ea typeface="+mn-ea"/>
                <a:cs typeface="+mn-cs"/>
                <a:hlinkClick r:id="rId5"/>
              </a:rPr>
              <a:t>ACUA - Home</a:t>
            </a:r>
            <a:endParaRPr kumimoji="0" 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41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Thank You</a:t>
            </a: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675" b="0" i="0" u="none" strike="noStrike" kern="1200" cap="none" spc="0" normalizeH="0" baseline="0" noProof="0" smtClean="0">
                <a:ln>
                  <a:noFill/>
                </a:ln>
                <a:solidFill>
                  <a:srgbClr val="455F51"/>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675" b="0" i="0" u="none" strike="noStrike" kern="1200" cap="none" spc="0" normalizeH="0" baseline="0" noProof="0">
              <a:ln>
                <a:noFill/>
              </a:ln>
              <a:solidFill>
                <a:srgbClr val="455F51"/>
              </a:solidFill>
              <a:effectLst/>
              <a:uLnTx/>
              <a:uFillTx/>
              <a:latin typeface="Arial" panose="020B0604020202020204"/>
              <a:ea typeface="+mn-ea"/>
              <a:cs typeface="+mn-cs"/>
            </a:endParaRPr>
          </a:p>
        </p:txBody>
      </p:sp>
      <p:pic>
        <p:nvPicPr>
          <p:cNvPr id="2" name="Picture 1"/>
          <p:cNvPicPr>
            <a:picLocks noChangeAspect="1"/>
          </p:cNvPicPr>
          <p:nvPr/>
        </p:nvPicPr>
        <p:blipFill>
          <a:blip r:embed="rId2"/>
          <a:stretch>
            <a:fillRect/>
          </a:stretch>
        </p:blipFill>
        <p:spPr>
          <a:xfrm>
            <a:off x="3925917" y="848983"/>
            <a:ext cx="4248150" cy="2628900"/>
          </a:xfrm>
          <a:prstGeom prst="rect">
            <a:avLst/>
          </a:prstGeom>
        </p:spPr>
      </p:pic>
    </p:spTree>
    <p:extLst>
      <p:ext uri="{BB962C8B-B14F-4D97-AF65-F5344CB8AC3E}">
        <p14:creationId xmlns:p14="http://schemas.microsoft.com/office/powerpoint/2010/main" val="151960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030AE15-BC39-469F-BAD2-032C0494BC55}"/>
              </a:ext>
            </a:extLst>
          </p:cNvPr>
          <p:cNvSpPr txBox="1">
            <a:spLocks/>
          </p:cNvSpPr>
          <p:nvPr/>
        </p:nvSpPr>
        <p:spPr>
          <a:xfrm>
            <a:off x="1024035" y="1465609"/>
            <a:ext cx="6452118" cy="994172"/>
          </a:xfrm>
          <a:prstGeom prst="rect">
            <a:avLst/>
          </a:prstGeom>
          <a:noFill/>
        </p:spPr>
        <p:txBody>
          <a:bodyPr lIns="91440" tIns="45720" rIns="91440" bIns="45720" anchor="ctr"/>
          <a:lstStyle>
            <a:lvl1pPr marL="457200" algn="l" defTabSz="914400" rtl="0" eaLnBrk="1" latinLnBrk="0" hangingPunct="1">
              <a:lnSpc>
                <a:spcPct val="90000"/>
              </a:lnSpc>
              <a:spcBef>
                <a:spcPct val="0"/>
              </a:spcBef>
              <a:buNone/>
              <a:defRPr sz="4000" b="1" kern="1200" cap="all" baseline="0">
                <a:solidFill>
                  <a:srgbClr val="5E6167"/>
                </a:solidFill>
                <a:latin typeface="Helvetica Condensed"/>
                <a:ea typeface="Helvetica Neue" panose="02000206000000020004" pitchFamily="2"/>
                <a:cs typeface="+mj-cs"/>
              </a:defRPr>
            </a:lvl1pPr>
          </a:lstStyle>
          <a:p>
            <a:pPr fontAlgn="auto">
              <a:spcAft>
                <a:spcPts val="0"/>
              </a:spcAft>
            </a:pPr>
            <a:r>
              <a:rPr lang="en-US" sz="3000" cap="none"/>
              <a:t>Recap of Last Month</a:t>
            </a:r>
            <a:endParaRPr lang="en-US" sz="2325" b="0" cap="none"/>
          </a:p>
        </p:txBody>
      </p:sp>
    </p:spTree>
    <p:extLst>
      <p:ext uri="{BB962C8B-B14F-4D97-AF65-F5344CB8AC3E}">
        <p14:creationId xmlns:p14="http://schemas.microsoft.com/office/powerpoint/2010/main" val="489736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9266-7341-40A1-A3FD-D869CB123806}"/>
              </a:ext>
            </a:extLst>
          </p:cNvPr>
          <p:cNvSpPr>
            <a:spLocks noGrp="1"/>
          </p:cNvSpPr>
          <p:nvPr>
            <p:ph type="title"/>
          </p:nvPr>
        </p:nvSpPr>
        <p:spPr>
          <a:xfrm>
            <a:off x="644236" y="1642114"/>
            <a:ext cx="7242464" cy="994172"/>
          </a:xfrm>
        </p:spPr>
        <p:txBody>
          <a:bodyPr/>
          <a:lstStyle/>
          <a:p>
            <a:r>
              <a:rPr lang="en-US" cap="none"/>
              <a:t>Compilation Report</a:t>
            </a:r>
          </a:p>
        </p:txBody>
      </p:sp>
    </p:spTree>
    <p:extLst>
      <p:ext uri="{BB962C8B-B14F-4D97-AF65-F5344CB8AC3E}">
        <p14:creationId xmlns:p14="http://schemas.microsoft.com/office/powerpoint/2010/main" val="732708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1CDBC87-50B4-3935-3FBD-0045277B0D4F}"/>
              </a:ext>
            </a:extLst>
          </p:cNvPr>
          <p:cNvPicPr>
            <a:picLocks noGrp="1" noChangeAspect="1"/>
          </p:cNvPicPr>
          <p:nvPr>
            <p:ph idx="1"/>
          </p:nvPr>
        </p:nvPicPr>
        <p:blipFill>
          <a:blip r:embed="rId2"/>
          <a:stretch>
            <a:fillRect/>
          </a:stretch>
        </p:blipFill>
        <p:spPr>
          <a:xfrm>
            <a:off x="1772845" y="1051965"/>
            <a:ext cx="5824844" cy="3353502"/>
          </a:xfrm>
          <a:noFill/>
        </p:spPr>
      </p:pic>
      <p:sp>
        <p:nvSpPr>
          <p:cNvPr id="4" name="Slide Number Placeholder 3">
            <a:extLst>
              <a:ext uri="{FF2B5EF4-FFF2-40B4-BE49-F238E27FC236}">
                <a16:creationId xmlns:a16="http://schemas.microsoft.com/office/drawing/2014/main" id="{71244885-83E3-562F-746B-749017D3CCC1}"/>
              </a:ext>
            </a:extLst>
          </p:cNvPr>
          <p:cNvSpPr>
            <a:spLocks noGrp="1"/>
          </p:cNvSpPr>
          <p:nvPr>
            <p:ph type="sldNum" sz="quarter" idx="12"/>
          </p:nvPr>
        </p:nvSpPr>
        <p:spPr/>
        <p:txBody>
          <a:bodyPr anchor="ctr">
            <a:normAutofit/>
          </a:bodyPr>
          <a:lstStyle/>
          <a:p>
            <a:pPr>
              <a:spcAft>
                <a:spcPts val="450"/>
              </a:spcAft>
            </a:pPr>
            <a:fld id="{007B235C-EC8B-442B-8E6D-8C172C220641}" type="slidenum">
              <a:rPr lang="en-US" smtClean="0"/>
              <a:pPr>
                <a:spcAft>
                  <a:spcPts val="450"/>
                </a:spcAft>
              </a:pPr>
              <a:t>31</a:t>
            </a:fld>
            <a:endParaRPr lang="en-US"/>
          </a:p>
        </p:txBody>
      </p:sp>
      <p:sp>
        <p:nvSpPr>
          <p:cNvPr id="8" name="Title 7">
            <a:extLst>
              <a:ext uri="{FF2B5EF4-FFF2-40B4-BE49-F238E27FC236}">
                <a16:creationId xmlns:a16="http://schemas.microsoft.com/office/drawing/2014/main" id="{84B4A3C7-17F0-40E8-B8B1-E4C6A9050EED}"/>
              </a:ext>
            </a:extLst>
          </p:cNvPr>
          <p:cNvSpPr>
            <a:spLocks noGrp="1"/>
          </p:cNvSpPr>
          <p:nvPr>
            <p:ph type="title"/>
          </p:nvPr>
        </p:nvSpPr>
        <p:spPr/>
        <p:txBody>
          <a:bodyPr/>
          <a:lstStyle/>
          <a:p>
            <a:r>
              <a:rPr lang="en-US" sz="2300">
                <a:latin typeface="Helvetica Condensed"/>
              </a:rPr>
              <a:t>Compilation Report</a:t>
            </a:r>
            <a:br>
              <a:rPr lang="en-US" sz="2300">
                <a:latin typeface="Helvetica Condensed"/>
              </a:rPr>
            </a:br>
            <a:r>
              <a:rPr lang="en-US" sz="1200">
                <a:solidFill>
                  <a:srgbClr val="96C39D"/>
                </a:solidFill>
                <a:latin typeface="Helvetica Condensed"/>
                <a:hlinkClick r:id="rId3">
                  <a:extLst>
                    <a:ext uri="{A12FA001-AC4F-418D-AE19-62706E023703}">
                      <ahyp:hlinkClr xmlns:ahyp="http://schemas.microsoft.com/office/drawing/2018/hyperlinkcolor" val="tx"/>
                    </a:ext>
                  </a:extLst>
                </a:hlinkClick>
              </a:rPr>
              <a:t>https://njcleanenergy.com/library</a:t>
            </a:r>
            <a:r>
              <a:rPr lang="en-US" sz="1200">
                <a:solidFill>
                  <a:srgbClr val="96C39D"/>
                </a:solidFill>
                <a:latin typeface="Helvetica Condensed"/>
              </a:rPr>
              <a:t> -&gt; Financial and Energy Saving Reports</a:t>
            </a:r>
          </a:p>
        </p:txBody>
      </p:sp>
      <p:sp>
        <p:nvSpPr>
          <p:cNvPr id="3" name="TextBox 2">
            <a:extLst>
              <a:ext uri="{FF2B5EF4-FFF2-40B4-BE49-F238E27FC236}">
                <a16:creationId xmlns:a16="http://schemas.microsoft.com/office/drawing/2014/main" id="{61D690FD-2AD1-2FF9-C8F4-8169E4937AD8}"/>
              </a:ext>
            </a:extLst>
          </p:cNvPr>
          <p:cNvSpPr txBox="1"/>
          <p:nvPr/>
        </p:nvSpPr>
        <p:spPr>
          <a:xfrm>
            <a:off x="2229475" y="4325298"/>
            <a:ext cx="6138918" cy="646331"/>
          </a:xfrm>
          <a:prstGeom prst="rect">
            <a:avLst/>
          </a:prstGeom>
          <a:noFill/>
        </p:spPr>
        <p:txBody>
          <a:bodyPr wrap="square" rtlCol="0">
            <a:spAutoFit/>
          </a:bodyPr>
          <a:lstStyle/>
          <a:p>
            <a:r>
              <a:rPr lang="en-US" sz="1200"/>
              <a:t>Statewide Compilation Report:</a:t>
            </a:r>
          </a:p>
          <a:p>
            <a:r>
              <a:rPr lang="en-US" sz="1200">
                <a:hlinkClick r:id="rId4"/>
              </a:rPr>
              <a:t>https://www.njcleanenergy.com/main/public-reports-and-library/financial-reports/clean-energy-program-financial-reports</a:t>
            </a:r>
            <a:endParaRPr lang="en-US" sz="1200"/>
          </a:p>
        </p:txBody>
      </p:sp>
    </p:spTree>
    <p:extLst>
      <p:ext uri="{BB962C8B-B14F-4D97-AF65-F5344CB8AC3E}">
        <p14:creationId xmlns:p14="http://schemas.microsoft.com/office/powerpoint/2010/main" val="1049126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D9B1E-4F2B-5B1F-323E-1B76417EC088}"/>
              </a:ext>
            </a:extLst>
          </p:cNvPr>
          <p:cNvSpPr>
            <a:spLocks noGrp="1"/>
          </p:cNvSpPr>
          <p:nvPr>
            <p:ph type="sldNum" sz="quarter" idx="12"/>
          </p:nvPr>
        </p:nvSpPr>
        <p:spPr/>
        <p:txBody>
          <a:bodyPr anchor="ctr">
            <a:normAutofit/>
          </a:bodyPr>
          <a:lstStyle/>
          <a:p>
            <a:pPr>
              <a:spcAft>
                <a:spcPts val="450"/>
              </a:spcAft>
            </a:pPr>
            <a:fld id="{007B235C-EC8B-442B-8E6D-8C172C220641}" type="slidenum">
              <a:rPr lang="en-US" smtClean="0"/>
              <a:pPr>
                <a:spcAft>
                  <a:spcPts val="450"/>
                </a:spcAft>
              </a:pPr>
              <a:t>32</a:t>
            </a:fld>
            <a:endParaRPr lang="en-US"/>
          </a:p>
        </p:txBody>
      </p:sp>
      <p:pic>
        <p:nvPicPr>
          <p:cNvPr id="6" name="Picture 5">
            <a:extLst>
              <a:ext uri="{FF2B5EF4-FFF2-40B4-BE49-F238E27FC236}">
                <a16:creationId xmlns:a16="http://schemas.microsoft.com/office/drawing/2014/main" id="{8B26E00E-A983-B0B8-CA63-535A99391C5B}"/>
              </a:ext>
            </a:extLst>
          </p:cNvPr>
          <p:cNvPicPr>
            <a:picLocks noChangeAspect="1"/>
          </p:cNvPicPr>
          <p:nvPr/>
        </p:nvPicPr>
        <p:blipFill>
          <a:blip r:embed="rId2"/>
          <a:stretch>
            <a:fillRect/>
          </a:stretch>
        </p:blipFill>
        <p:spPr>
          <a:xfrm>
            <a:off x="252565" y="1244135"/>
            <a:ext cx="8634260" cy="2898821"/>
          </a:xfrm>
          <a:prstGeom prst="rect">
            <a:avLst/>
          </a:prstGeom>
          <a:noFill/>
        </p:spPr>
      </p:pic>
      <p:sp>
        <p:nvSpPr>
          <p:cNvPr id="5" name="Title 7">
            <a:extLst>
              <a:ext uri="{FF2B5EF4-FFF2-40B4-BE49-F238E27FC236}">
                <a16:creationId xmlns:a16="http://schemas.microsoft.com/office/drawing/2014/main" id="{C3FD9022-4006-0258-DC29-09D99D67F675}"/>
              </a:ext>
            </a:extLst>
          </p:cNvPr>
          <p:cNvSpPr txBox="1">
            <a:spLocks/>
          </p:cNvSpPr>
          <p:nvPr/>
        </p:nvSpPr>
        <p:spPr>
          <a:xfrm>
            <a:off x="-12596" y="263270"/>
            <a:ext cx="7785849" cy="685800"/>
          </a:xfrm>
          <a:prstGeom prst="rect">
            <a:avLst/>
          </a:prstGeom>
          <a:noFill/>
        </p:spPr>
        <p:txBody>
          <a:bodyPr anchor="ctr"/>
          <a:lstStyle>
            <a:lvl1pPr marL="342900" algn="l" defTabSz="685800" rtl="0" eaLnBrk="1" latinLnBrk="0" hangingPunct="1">
              <a:lnSpc>
                <a:spcPct val="90000"/>
              </a:lnSpc>
              <a:spcBef>
                <a:spcPct val="0"/>
              </a:spcBef>
              <a:buNone/>
              <a:defRPr sz="33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300">
                <a:latin typeface="Helvetica Condensed"/>
              </a:rPr>
              <a:t>Statewide Compilation Report – FY22 Results</a:t>
            </a:r>
          </a:p>
        </p:txBody>
      </p:sp>
    </p:spTree>
    <p:extLst>
      <p:ext uri="{BB962C8B-B14F-4D97-AF65-F5344CB8AC3E}">
        <p14:creationId xmlns:p14="http://schemas.microsoft.com/office/powerpoint/2010/main" val="3132913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9266-7341-40A1-A3FD-D869CB123806}"/>
              </a:ext>
            </a:extLst>
          </p:cNvPr>
          <p:cNvSpPr>
            <a:spLocks noGrp="1"/>
          </p:cNvSpPr>
          <p:nvPr>
            <p:ph type="title"/>
          </p:nvPr>
        </p:nvSpPr>
        <p:spPr>
          <a:xfrm>
            <a:off x="644236" y="1642114"/>
            <a:ext cx="7242464" cy="994172"/>
          </a:xfrm>
        </p:spPr>
        <p:txBody>
          <a:bodyPr/>
          <a:lstStyle/>
          <a:p>
            <a:r>
              <a:rPr lang="en-US" cap="none"/>
              <a:t>FY23 True-up Budget</a:t>
            </a:r>
          </a:p>
        </p:txBody>
      </p:sp>
    </p:spTree>
    <p:extLst>
      <p:ext uri="{BB962C8B-B14F-4D97-AF65-F5344CB8AC3E}">
        <p14:creationId xmlns:p14="http://schemas.microsoft.com/office/powerpoint/2010/main" val="1677037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1828AF-E687-4E6B-9501-79D607CB94BF}"/>
              </a:ext>
            </a:extLst>
          </p:cNvPr>
          <p:cNvSpPr>
            <a:spLocks noGrp="1"/>
          </p:cNvSpPr>
          <p:nvPr>
            <p:ph type="sldNum" sz="quarter" idx="12"/>
          </p:nvPr>
        </p:nvSpPr>
        <p:spPr/>
        <p:txBody>
          <a:bodyPr/>
          <a:lstStyle/>
          <a:p>
            <a:fld id="{66469543-EFA7-49FE-9FBA-0A7EAC2E5F01}" type="slidenum">
              <a:rPr lang="en-US" smtClean="0"/>
              <a:pPr/>
              <a:t>34</a:t>
            </a:fld>
            <a:endParaRPr lang="en-US"/>
          </a:p>
        </p:txBody>
      </p:sp>
      <p:sp>
        <p:nvSpPr>
          <p:cNvPr id="4" name="Title 3">
            <a:extLst>
              <a:ext uri="{FF2B5EF4-FFF2-40B4-BE49-F238E27FC236}">
                <a16:creationId xmlns:a16="http://schemas.microsoft.com/office/drawing/2014/main" id="{1E1632C3-1C16-4DC8-A3FE-F5BFF94BF523}"/>
              </a:ext>
            </a:extLst>
          </p:cNvPr>
          <p:cNvSpPr>
            <a:spLocks noGrp="1"/>
          </p:cNvSpPr>
          <p:nvPr>
            <p:ph type="title"/>
          </p:nvPr>
        </p:nvSpPr>
        <p:spPr/>
        <p:txBody>
          <a:bodyPr/>
          <a:lstStyle/>
          <a:p>
            <a:r>
              <a:rPr lang="en-US" sz="2300">
                <a:latin typeface="HelveticaNeueLT Std" panose="020B0604020202020204" pitchFamily="34" charset="0"/>
              </a:rPr>
              <a:t>FY23 True-up Budget</a:t>
            </a:r>
          </a:p>
        </p:txBody>
      </p:sp>
      <p:sp>
        <p:nvSpPr>
          <p:cNvPr id="7" name="Content Placeholder 1">
            <a:extLst>
              <a:ext uri="{FF2B5EF4-FFF2-40B4-BE49-F238E27FC236}">
                <a16:creationId xmlns:a16="http://schemas.microsoft.com/office/drawing/2014/main" id="{3279000D-FCAA-419D-8960-2189122C9AB0}"/>
              </a:ext>
            </a:extLst>
          </p:cNvPr>
          <p:cNvSpPr>
            <a:spLocks noGrp="1"/>
          </p:cNvSpPr>
          <p:nvPr>
            <p:ph idx="1"/>
          </p:nvPr>
        </p:nvSpPr>
        <p:spPr>
          <a:xfrm>
            <a:off x="628650" y="1461655"/>
            <a:ext cx="7268441" cy="2623916"/>
          </a:xfrm>
        </p:spPr>
        <p:txBody>
          <a:bodyPr/>
          <a:lstStyle/>
          <a:p>
            <a:pPr marL="0" indent="0">
              <a:buNone/>
            </a:pPr>
            <a:endParaRPr lang="en-US">
              <a:solidFill>
                <a:schemeClr val="tx1">
                  <a:lumMod val="65000"/>
                  <a:lumOff val="35000"/>
                </a:schemeClr>
              </a:solidFill>
            </a:endParaRPr>
          </a:p>
          <a:p>
            <a:pPr marL="0" indent="0">
              <a:buNone/>
            </a:pPr>
            <a:endParaRPr lang="en-US">
              <a:solidFill>
                <a:schemeClr val="tx1">
                  <a:lumMod val="65000"/>
                  <a:lumOff val="35000"/>
                </a:schemeClr>
              </a:solidFill>
            </a:endParaRPr>
          </a:p>
        </p:txBody>
      </p:sp>
      <p:sp>
        <p:nvSpPr>
          <p:cNvPr id="2" name="Content Placeholder 1">
            <a:extLst>
              <a:ext uri="{FF2B5EF4-FFF2-40B4-BE49-F238E27FC236}">
                <a16:creationId xmlns:a16="http://schemas.microsoft.com/office/drawing/2014/main" id="{85DF9B47-0E65-5E54-114C-BD063DA4DC4A}"/>
              </a:ext>
            </a:extLst>
          </p:cNvPr>
          <p:cNvSpPr txBox="1">
            <a:spLocks/>
          </p:cNvSpPr>
          <p:nvPr/>
        </p:nvSpPr>
        <p:spPr>
          <a:xfrm>
            <a:off x="781050" y="1614055"/>
            <a:ext cx="7268441" cy="2623916"/>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Helvetica Condensed"/>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Helvetica Condensed"/>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Helvetica Condensed"/>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Condensed"/>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Condensed"/>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1400">
                <a:solidFill>
                  <a:schemeClr val="tx1">
                    <a:lumMod val="65000"/>
                    <a:lumOff val="35000"/>
                  </a:schemeClr>
                </a:solidFill>
              </a:rPr>
              <a:t>Request for Comments issued February 17, 2023</a:t>
            </a:r>
          </a:p>
          <a:p>
            <a:pPr fontAlgn="auto">
              <a:spcAft>
                <a:spcPts val="0"/>
              </a:spcAft>
            </a:pPr>
            <a:r>
              <a:rPr lang="en-US" sz="1400">
                <a:solidFill>
                  <a:schemeClr val="tx1">
                    <a:lumMod val="65000"/>
                    <a:lumOff val="35000"/>
                  </a:schemeClr>
                </a:solidFill>
              </a:rPr>
              <a:t>Informational Session was held March 3, 2023</a:t>
            </a:r>
          </a:p>
          <a:p>
            <a:pPr fontAlgn="auto">
              <a:spcAft>
                <a:spcPts val="0"/>
              </a:spcAft>
            </a:pPr>
            <a:r>
              <a:rPr lang="en-US" sz="1400">
                <a:solidFill>
                  <a:schemeClr val="tx1">
                    <a:lumMod val="65000"/>
                    <a:lumOff val="35000"/>
                  </a:schemeClr>
                </a:solidFill>
              </a:rPr>
              <a:t>Comments were due March 10, 2023</a:t>
            </a:r>
          </a:p>
          <a:p>
            <a:pPr fontAlgn="auto">
              <a:spcAft>
                <a:spcPts val="0"/>
              </a:spcAft>
            </a:pPr>
            <a:endParaRPr lang="en-US" sz="1400">
              <a:solidFill>
                <a:schemeClr val="tx1">
                  <a:lumMod val="65000"/>
                  <a:lumOff val="35000"/>
                </a:schemeClr>
              </a:solidFill>
            </a:endParaRPr>
          </a:p>
          <a:p>
            <a:pPr fontAlgn="auto">
              <a:spcAft>
                <a:spcPts val="0"/>
              </a:spcAft>
            </a:pPr>
            <a:r>
              <a:rPr lang="en-US" sz="1400" b="1">
                <a:solidFill>
                  <a:schemeClr val="tx1">
                    <a:lumMod val="65000"/>
                    <a:lumOff val="35000"/>
                  </a:schemeClr>
                </a:solidFill>
              </a:rPr>
              <a:t>BPU Approval – April 12, 2023 </a:t>
            </a:r>
          </a:p>
          <a:p>
            <a:pPr marL="0" indent="0" fontAlgn="auto">
              <a:spcAft>
                <a:spcPts val="0"/>
              </a:spcAft>
              <a:buFont typeface="Arial" panose="020B0604020202020204" pitchFamily="34" charset="0"/>
              <a:buNone/>
            </a:pPr>
            <a:endParaRPr lang="en-US" sz="1600">
              <a:solidFill>
                <a:schemeClr val="tx1">
                  <a:lumMod val="65000"/>
                  <a:lumOff val="35000"/>
                </a:schemeClr>
              </a:solidFill>
            </a:endParaRPr>
          </a:p>
          <a:p>
            <a:pPr marL="0" indent="0" fontAlgn="auto">
              <a:spcAft>
                <a:spcPts val="0"/>
              </a:spcAft>
              <a:buFont typeface="Arial" panose="020B0604020202020204" pitchFamily="34" charset="0"/>
              <a:buNone/>
            </a:pPr>
            <a:endParaRPr lang="en-US">
              <a:solidFill>
                <a:schemeClr val="tx1">
                  <a:lumMod val="65000"/>
                  <a:lumOff val="35000"/>
                </a:schemeClr>
              </a:solidFill>
            </a:endParaRPr>
          </a:p>
          <a:p>
            <a:pPr marL="0" indent="0" fontAlgn="auto">
              <a:spcAft>
                <a:spcPts val="0"/>
              </a:spcAft>
              <a:buFont typeface="Arial" panose="020B0604020202020204" pitchFamily="34" charset="0"/>
              <a:buNone/>
            </a:pPr>
            <a:endParaRPr lang="en-US">
              <a:solidFill>
                <a:schemeClr val="tx1">
                  <a:lumMod val="65000"/>
                  <a:lumOff val="35000"/>
                </a:schemeClr>
              </a:solidFill>
            </a:endParaRPr>
          </a:p>
        </p:txBody>
      </p:sp>
    </p:spTree>
    <p:extLst>
      <p:ext uri="{BB962C8B-B14F-4D97-AF65-F5344CB8AC3E}">
        <p14:creationId xmlns:p14="http://schemas.microsoft.com/office/powerpoint/2010/main" val="1989669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9266-7341-40A1-A3FD-D869CB123806}"/>
              </a:ext>
            </a:extLst>
          </p:cNvPr>
          <p:cNvSpPr>
            <a:spLocks noGrp="1"/>
          </p:cNvSpPr>
          <p:nvPr>
            <p:ph type="title"/>
          </p:nvPr>
        </p:nvSpPr>
        <p:spPr>
          <a:xfrm>
            <a:off x="559175" y="1577578"/>
            <a:ext cx="7242464" cy="994172"/>
          </a:xfrm>
        </p:spPr>
        <p:txBody>
          <a:bodyPr/>
          <a:lstStyle/>
          <a:p>
            <a:r>
              <a:rPr lang="en-US" cap="none"/>
              <a:t>New Construction Program / </a:t>
            </a:r>
            <a:br>
              <a:rPr lang="en-US" cap="none"/>
            </a:br>
            <a:r>
              <a:rPr lang="en-US" cap="none"/>
              <a:t>Garden State Challenge Pilot Update</a:t>
            </a:r>
          </a:p>
        </p:txBody>
      </p:sp>
    </p:spTree>
    <p:extLst>
      <p:ext uri="{BB962C8B-B14F-4D97-AF65-F5344CB8AC3E}">
        <p14:creationId xmlns:p14="http://schemas.microsoft.com/office/powerpoint/2010/main" val="3617639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1828AF-E687-4E6B-9501-79D607CB94BF}"/>
              </a:ext>
            </a:extLst>
          </p:cNvPr>
          <p:cNvSpPr>
            <a:spLocks noGrp="1"/>
          </p:cNvSpPr>
          <p:nvPr>
            <p:ph type="sldNum" sz="quarter" idx="12"/>
          </p:nvPr>
        </p:nvSpPr>
        <p:spPr/>
        <p:txBody>
          <a:bodyPr/>
          <a:lstStyle/>
          <a:p>
            <a:fld id="{66469543-EFA7-49FE-9FBA-0A7EAC2E5F01}" type="slidenum">
              <a:rPr lang="en-US" smtClean="0"/>
              <a:pPr/>
              <a:t>36</a:t>
            </a:fld>
            <a:endParaRPr lang="en-US"/>
          </a:p>
        </p:txBody>
      </p:sp>
      <p:sp>
        <p:nvSpPr>
          <p:cNvPr id="4" name="Title 3">
            <a:extLst>
              <a:ext uri="{FF2B5EF4-FFF2-40B4-BE49-F238E27FC236}">
                <a16:creationId xmlns:a16="http://schemas.microsoft.com/office/drawing/2014/main" id="{1E1632C3-1C16-4DC8-A3FE-F5BFF94BF523}"/>
              </a:ext>
            </a:extLst>
          </p:cNvPr>
          <p:cNvSpPr>
            <a:spLocks noGrp="1"/>
          </p:cNvSpPr>
          <p:nvPr>
            <p:ph type="title"/>
          </p:nvPr>
        </p:nvSpPr>
        <p:spPr/>
        <p:txBody>
          <a:bodyPr/>
          <a:lstStyle/>
          <a:p>
            <a:r>
              <a:rPr lang="en-US" sz="2300">
                <a:latin typeface="HelveticaNeueLT Std" panose="020B0604020202020204" pitchFamily="34" charset="0"/>
              </a:rPr>
              <a:t>New Construction Program / Garden State Challenge Pilot Update</a:t>
            </a:r>
          </a:p>
        </p:txBody>
      </p:sp>
      <p:sp>
        <p:nvSpPr>
          <p:cNvPr id="7" name="Content Placeholder 1">
            <a:extLst>
              <a:ext uri="{FF2B5EF4-FFF2-40B4-BE49-F238E27FC236}">
                <a16:creationId xmlns:a16="http://schemas.microsoft.com/office/drawing/2014/main" id="{3279000D-FCAA-419D-8960-2189122C9AB0}"/>
              </a:ext>
            </a:extLst>
          </p:cNvPr>
          <p:cNvSpPr>
            <a:spLocks noGrp="1"/>
          </p:cNvSpPr>
          <p:nvPr>
            <p:ph idx="1"/>
          </p:nvPr>
        </p:nvSpPr>
        <p:spPr>
          <a:xfrm>
            <a:off x="628650" y="1461655"/>
            <a:ext cx="7268441" cy="2623916"/>
          </a:xfrm>
        </p:spPr>
        <p:txBody>
          <a:bodyPr/>
          <a:lstStyle/>
          <a:p>
            <a:pPr marL="0" indent="0">
              <a:buNone/>
            </a:pPr>
            <a:r>
              <a:rPr lang="en-US" sz="1600" b="1">
                <a:solidFill>
                  <a:schemeClr val="tx1">
                    <a:lumMod val="65000"/>
                    <a:lumOff val="35000"/>
                  </a:schemeClr>
                </a:solidFill>
              </a:rPr>
              <a:t>Next Steps</a:t>
            </a:r>
          </a:p>
          <a:p>
            <a:pPr marL="0" indent="0">
              <a:buNone/>
            </a:pPr>
            <a:endParaRPr lang="en-US" sz="1600" b="1">
              <a:solidFill>
                <a:schemeClr val="tx1">
                  <a:lumMod val="65000"/>
                  <a:lumOff val="35000"/>
                </a:schemeClr>
              </a:solidFill>
            </a:endParaRPr>
          </a:p>
          <a:p>
            <a:r>
              <a:rPr lang="en-US" sz="1200">
                <a:solidFill>
                  <a:schemeClr val="tx1">
                    <a:lumMod val="65000"/>
                    <a:lumOff val="35000"/>
                  </a:schemeClr>
                </a:solidFill>
              </a:rPr>
              <a:t>Finalize program design with Board Staff</a:t>
            </a:r>
          </a:p>
          <a:p>
            <a:endParaRPr lang="en-US" sz="1200">
              <a:solidFill>
                <a:schemeClr val="tx1">
                  <a:lumMod val="65000"/>
                  <a:lumOff val="35000"/>
                </a:schemeClr>
              </a:solidFill>
            </a:endParaRPr>
          </a:p>
          <a:p>
            <a:r>
              <a:rPr lang="en-US" sz="1200">
                <a:solidFill>
                  <a:schemeClr val="tx1">
                    <a:lumMod val="65000"/>
                    <a:lumOff val="35000"/>
                  </a:schemeClr>
                </a:solidFill>
              </a:rPr>
              <a:t>Release for public comment as Compliance Filing update</a:t>
            </a:r>
          </a:p>
          <a:p>
            <a:pPr marL="0" indent="0">
              <a:buNone/>
            </a:pPr>
            <a:endParaRPr lang="en-US">
              <a:solidFill>
                <a:schemeClr val="tx1">
                  <a:lumMod val="65000"/>
                  <a:lumOff val="35000"/>
                </a:schemeClr>
              </a:solidFill>
            </a:endParaRPr>
          </a:p>
          <a:p>
            <a:pPr marL="0" indent="0">
              <a:buNone/>
            </a:pPr>
            <a:endParaRPr lang="en-US">
              <a:solidFill>
                <a:schemeClr val="tx1">
                  <a:lumMod val="65000"/>
                  <a:lumOff val="35000"/>
                </a:schemeClr>
              </a:solidFill>
            </a:endParaRPr>
          </a:p>
        </p:txBody>
      </p:sp>
    </p:spTree>
    <p:extLst>
      <p:ext uri="{BB962C8B-B14F-4D97-AF65-F5344CB8AC3E}">
        <p14:creationId xmlns:p14="http://schemas.microsoft.com/office/powerpoint/2010/main" val="1577665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D5FC-1B4F-4CD9-AFEC-8095129CFAAE}"/>
              </a:ext>
            </a:extLst>
          </p:cNvPr>
          <p:cNvSpPr>
            <a:spLocks noGrp="1"/>
          </p:cNvSpPr>
          <p:nvPr>
            <p:ph type="title"/>
          </p:nvPr>
        </p:nvSpPr>
        <p:spPr>
          <a:xfrm>
            <a:off x="1024035" y="1465609"/>
            <a:ext cx="6452118" cy="994172"/>
          </a:xfrm>
        </p:spPr>
        <p:txBody>
          <a:bodyPr/>
          <a:lstStyle/>
          <a:p>
            <a:r>
              <a:rPr lang="en-US" cap="none"/>
              <a:t>Triennium 2 Timeline</a:t>
            </a:r>
            <a:endParaRPr lang="en-US" sz="2325" b="0" cap="none"/>
          </a:p>
        </p:txBody>
      </p:sp>
    </p:spTree>
    <p:extLst>
      <p:ext uri="{BB962C8B-B14F-4D97-AF65-F5344CB8AC3E}">
        <p14:creationId xmlns:p14="http://schemas.microsoft.com/office/powerpoint/2010/main" val="2339122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3CE807-70FF-4A96-80E7-209469CF248A}"/>
              </a:ext>
            </a:extLst>
          </p:cNvPr>
          <p:cNvSpPr>
            <a:spLocks noGrp="1"/>
          </p:cNvSpPr>
          <p:nvPr>
            <p:ph type="sldNum" sz="quarter" idx="12"/>
          </p:nvPr>
        </p:nvSpPr>
        <p:spPr/>
        <p:txBody>
          <a:bodyPr/>
          <a:lstStyle/>
          <a:p>
            <a:fld id="{66469543-EFA7-49FE-9FBA-0A7EAC2E5F01}" type="slidenum">
              <a:rPr lang="en-US" smtClean="0"/>
              <a:pPr/>
              <a:t>38</a:t>
            </a:fld>
            <a:endParaRPr lang="en-US"/>
          </a:p>
        </p:txBody>
      </p:sp>
      <p:sp>
        <p:nvSpPr>
          <p:cNvPr id="4" name="Title 3">
            <a:extLst>
              <a:ext uri="{FF2B5EF4-FFF2-40B4-BE49-F238E27FC236}">
                <a16:creationId xmlns:a16="http://schemas.microsoft.com/office/drawing/2014/main" id="{26EEEABA-466D-4FFD-9651-E37293C7EBED}"/>
              </a:ext>
            </a:extLst>
          </p:cNvPr>
          <p:cNvSpPr>
            <a:spLocks noGrp="1"/>
          </p:cNvSpPr>
          <p:nvPr>
            <p:ph type="title"/>
          </p:nvPr>
        </p:nvSpPr>
        <p:spPr/>
        <p:txBody>
          <a:bodyPr/>
          <a:lstStyle/>
          <a:p>
            <a:r>
              <a:rPr lang="en-US" sz="2325"/>
              <a:t>Triennium 2 Straw Proposals</a:t>
            </a:r>
          </a:p>
        </p:txBody>
      </p:sp>
      <p:graphicFrame>
        <p:nvGraphicFramePr>
          <p:cNvPr id="2" name="Table 1">
            <a:extLst>
              <a:ext uri="{FF2B5EF4-FFF2-40B4-BE49-F238E27FC236}">
                <a16:creationId xmlns:a16="http://schemas.microsoft.com/office/drawing/2014/main" id="{AC3D089A-756D-FFA5-260A-0CD515FF422F}"/>
              </a:ext>
            </a:extLst>
          </p:cNvPr>
          <p:cNvGraphicFramePr>
            <a:graphicFrameLocks noGrp="1"/>
          </p:cNvGraphicFramePr>
          <p:nvPr/>
        </p:nvGraphicFramePr>
        <p:xfrm>
          <a:off x="1996352" y="1416347"/>
          <a:ext cx="5066328" cy="2883640"/>
        </p:xfrm>
        <a:graphic>
          <a:graphicData uri="http://schemas.openxmlformats.org/drawingml/2006/table">
            <a:tbl>
              <a:tblPr firstRow="1" firstCol="1" bandRow="1">
                <a:tableStyleId>{2D5ABB26-0587-4C30-8999-92F81FD0307C}</a:tableStyleId>
              </a:tblPr>
              <a:tblGrid>
                <a:gridCol w="4106014">
                  <a:extLst>
                    <a:ext uri="{9D8B030D-6E8A-4147-A177-3AD203B41FA5}">
                      <a16:colId xmlns:a16="http://schemas.microsoft.com/office/drawing/2014/main" val="157729431"/>
                    </a:ext>
                  </a:extLst>
                </a:gridCol>
                <a:gridCol w="960314">
                  <a:extLst>
                    <a:ext uri="{9D8B030D-6E8A-4147-A177-3AD203B41FA5}">
                      <a16:colId xmlns:a16="http://schemas.microsoft.com/office/drawing/2014/main" val="1031716331"/>
                    </a:ext>
                  </a:extLst>
                </a:gridCol>
              </a:tblGrid>
              <a:tr h="239354">
                <a:tc gridSpan="2">
                  <a:txBody>
                    <a:bodyPr/>
                    <a:lstStyle/>
                    <a:p>
                      <a:pPr algn="ctr" fontAlgn="b"/>
                      <a:r>
                        <a:rPr lang="en-US" sz="1000" b="1" u="none" strike="noStrike">
                          <a:effectLst/>
                        </a:rPr>
                        <a:t>Programs Straw Proposal</a:t>
                      </a:r>
                      <a:br>
                        <a:rPr lang="en-US" sz="1000" b="1" u="none" strike="noStrike">
                          <a:effectLst/>
                        </a:rPr>
                      </a:br>
                      <a:r>
                        <a:rPr lang="en-US" sz="1000" b="1" u="none" strike="noStrike">
                          <a:effectLst/>
                        </a:rPr>
                        <a:t>(Programs, Workforce, Flexibility, EE Resource, Filing and Reporting Requirements, etc.)</a:t>
                      </a:r>
                      <a:endParaRPr lang="en-US" sz="1000" b="1" i="0" u="none" strike="noStrike">
                        <a:solidFill>
                          <a:srgbClr val="000000"/>
                        </a:solidFill>
                        <a:effectLst/>
                        <a:latin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E96AF">
                        <a:alpha val="69804"/>
                      </a:srgbClr>
                    </a:solidFill>
                  </a:tcPr>
                </a:tc>
                <a:tc hMerge="1">
                  <a:txBody>
                    <a:bodyPr/>
                    <a:lstStyle/>
                    <a:p>
                      <a:endParaRPr lang="en-US"/>
                    </a:p>
                  </a:txBody>
                  <a:tcPr/>
                </a:tc>
                <a:extLst>
                  <a:ext uri="{0D108BD9-81ED-4DB2-BD59-A6C34878D82A}">
                    <a16:rowId xmlns:a16="http://schemas.microsoft.com/office/drawing/2014/main" val="3746291739"/>
                  </a:ext>
                </a:extLst>
              </a:tr>
              <a:tr h="166444">
                <a:tc>
                  <a:txBody>
                    <a:bodyPr/>
                    <a:lstStyle/>
                    <a:p>
                      <a:pPr algn="l" fontAlgn="b"/>
                      <a:r>
                        <a:rPr lang="en-US" sz="1000" u="none" strike="noStrike">
                          <a:effectLst/>
                        </a:rPr>
                        <a:t>Notice of Stakeholder Meetings</a:t>
                      </a:r>
                      <a:endParaRPr lang="en-US" sz="1000" b="0" i="0" u="none" strike="noStrike">
                        <a:solidFill>
                          <a:srgbClr val="000000"/>
                        </a:solidFill>
                        <a:effectLst/>
                        <a:latin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E96AF">
                        <a:alpha val="69804"/>
                      </a:srgbClr>
                    </a:solidFill>
                  </a:tcPr>
                </a:tc>
                <a:tc>
                  <a:txBody>
                    <a:bodyPr/>
                    <a:lstStyle/>
                    <a:p>
                      <a:pPr marL="0" marR="0" algn="r">
                        <a:spcBef>
                          <a:spcPts val="0"/>
                        </a:spcBef>
                        <a:spcAft>
                          <a:spcPts val="0"/>
                        </a:spcAft>
                      </a:pPr>
                      <a:r>
                        <a:rPr lang="en-US" sz="1000">
                          <a:effectLst/>
                        </a:rPr>
                        <a:t>3/23/2023</a:t>
                      </a:r>
                      <a:endParaRPr lang="en-US" sz="1000">
                        <a:effectLst/>
                        <a:latin typeface="Calibri" panose="020F0502020204030204" pitchFamily="34" charset="0"/>
                        <a:ea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E96AF">
                        <a:alpha val="69804"/>
                      </a:srgbClr>
                    </a:solidFill>
                  </a:tcPr>
                </a:tc>
                <a:extLst>
                  <a:ext uri="{0D108BD9-81ED-4DB2-BD59-A6C34878D82A}">
                    <a16:rowId xmlns:a16="http://schemas.microsoft.com/office/drawing/2014/main" val="4036990674"/>
                  </a:ext>
                </a:extLst>
              </a:tr>
              <a:tr h="166444">
                <a:tc>
                  <a:txBody>
                    <a:bodyPr/>
                    <a:lstStyle/>
                    <a:p>
                      <a:pPr algn="l" fontAlgn="b"/>
                      <a:r>
                        <a:rPr lang="en-US" sz="1000" u="none" strike="noStrike">
                          <a:effectLst/>
                        </a:rPr>
                        <a:t>Release Straw Proposal for Public Comment</a:t>
                      </a:r>
                      <a:endParaRPr lang="en-US" sz="1000" b="0" i="0" u="none" strike="noStrike">
                        <a:solidFill>
                          <a:srgbClr val="000000"/>
                        </a:solidFill>
                        <a:effectLst/>
                        <a:latin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E96AF">
                        <a:alpha val="69804"/>
                      </a:srgbClr>
                    </a:solidFill>
                  </a:tcPr>
                </a:tc>
                <a:tc>
                  <a:txBody>
                    <a:bodyPr/>
                    <a:lstStyle/>
                    <a:p>
                      <a:pPr marL="0" marR="0" algn="r">
                        <a:spcBef>
                          <a:spcPts val="0"/>
                        </a:spcBef>
                        <a:spcAft>
                          <a:spcPts val="0"/>
                        </a:spcAft>
                      </a:pPr>
                      <a:r>
                        <a:rPr lang="en-US" sz="1000">
                          <a:effectLst/>
                        </a:rPr>
                        <a:t>3/31/2023</a:t>
                      </a:r>
                      <a:endParaRPr lang="en-US" sz="1000">
                        <a:effectLst/>
                        <a:latin typeface="Calibri" panose="020F0502020204030204" pitchFamily="34" charset="0"/>
                        <a:ea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E96AF">
                        <a:alpha val="69804"/>
                      </a:srgbClr>
                    </a:solidFill>
                  </a:tcPr>
                </a:tc>
                <a:extLst>
                  <a:ext uri="{0D108BD9-81ED-4DB2-BD59-A6C34878D82A}">
                    <a16:rowId xmlns:a16="http://schemas.microsoft.com/office/drawing/2014/main" val="2837007485"/>
                  </a:ext>
                </a:extLst>
              </a:tr>
              <a:tr h="166444">
                <a:tc>
                  <a:txBody>
                    <a:bodyPr/>
                    <a:lstStyle/>
                    <a:p>
                      <a:pPr algn="l" fontAlgn="b"/>
                      <a:r>
                        <a:rPr lang="en-US" sz="1000" u="none" strike="noStrike">
                          <a:effectLst/>
                        </a:rPr>
                        <a:t>Virtual Stakeholder Meeting (1-2:30)</a:t>
                      </a:r>
                      <a:endParaRPr lang="en-US" sz="1000" b="0" i="0" u="none" strike="noStrike">
                        <a:solidFill>
                          <a:srgbClr val="000000"/>
                        </a:solidFill>
                        <a:effectLst/>
                        <a:latin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E96AF">
                        <a:alpha val="69804"/>
                      </a:srgbClr>
                    </a:solidFill>
                  </a:tcPr>
                </a:tc>
                <a:tc>
                  <a:txBody>
                    <a:bodyPr/>
                    <a:lstStyle/>
                    <a:p>
                      <a:pPr marL="0" marR="0" algn="r">
                        <a:spcBef>
                          <a:spcPts val="0"/>
                        </a:spcBef>
                        <a:spcAft>
                          <a:spcPts val="0"/>
                        </a:spcAft>
                      </a:pPr>
                      <a:r>
                        <a:rPr lang="en-US" sz="1000">
                          <a:effectLst/>
                        </a:rPr>
                        <a:t>4/6/2023</a:t>
                      </a:r>
                      <a:endParaRPr lang="en-US" sz="1000">
                        <a:effectLst/>
                        <a:latin typeface="Calibri" panose="020F0502020204030204" pitchFamily="34" charset="0"/>
                        <a:ea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E96AF">
                        <a:alpha val="69804"/>
                      </a:srgbClr>
                    </a:solidFill>
                  </a:tcPr>
                </a:tc>
                <a:extLst>
                  <a:ext uri="{0D108BD9-81ED-4DB2-BD59-A6C34878D82A}">
                    <a16:rowId xmlns:a16="http://schemas.microsoft.com/office/drawing/2014/main" val="1676973886"/>
                  </a:ext>
                </a:extLst>
              </a:tr>
              <a:tr h="166444">
                <a:tc>
                  <a:txBody>
                    <a:bodyPr/>
                    <a:lstStyle/>
                    <a:p>
                      <a:pPr marL="0" marR="0">
                        <a:spcBef>
                          <a:spcPts val="0"/>
                        </a:spcBef>
                        <a:spcAft>
                          <a:spcPts val="0"/>
                        </a:spcAft>
                      </a:pPr>
                      <a:r>
                        <a:rPr lang="en-US" sz="1000">
                          <a:effectLst/>
                        </a:rPr>
                        <a:t>Comment Deadline</a:t>
                      </a:r>
                      <a:endParaRPr lang="en-US" sz="1000">
                        <a:effectLst/>
                        <a:latin typeface="Calibri" panose="020F0502020204030204" pitchFamily="34" charset="0"/>
                        <a:ea typeface="+mn-ea"/>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FB6C7"/>
                    </a:solidFill>
                  </a:tcPr>
                </a:tc>
                <a:tc>
                  <a:txBody>
                    <a:bodyPr/>
                    <a:lstStyle/>
                    <a:p>
                      <a:pPr marL="0" marR="0" algn="r">
                        <a:spcBef>
                          <a:spcPts val="0"/>
                        </a:spcBef>
                        <a:spcAft>
                          <a:spcPts val="0"/>
                        </a:spcAft>
                      </a:pPr>
                      <a:r>
                        <a:rPr lang="en-US" sz="1000">
                          <a:effectLst/>
                        </a:rPr>
                        <a:t>4/28/2023</a:t>
                      </a:r>
                      <a:endParaRPr lang="en-US" sz="1000">
                        <a:effectLst/>
                        <a:latin typeface="Calibri" panose="020F0502020204030204" pitchFamily="34" charset="0"/>
                        <a:ea typeface="+mn-ea"/>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FB6C7"/>
                    </a:solidFill>
                  </a:tcPr>
                </a:tc>
                <a:extLst>
                  <a:ext uri="{0D108BD9-81ED-4DB2-BD59-A6C34878D82A}">
                    <a16:rowId xmlns:a16="http://schemas.microsoft.com/office/drawing/2014/main" val="4144010443"/>
                  </a:ext>
                </a:extLst>
              </a:tr>
              <a:tr h="166444">
                <a:tc gridSpan="2">
                  <a:txBody>
                    <a:bodyPr/>
                    <a:lstStyle/>
                    <a:p>
                      <a:pPr algn="ctr" fontAlgn="b"/>
                      <a:r>
                        <a:rPr lang="pt-BR" sz="1000" b="1" u="none" strike="noStrike">
                          <a:effectLst/>
                        </a:rPr>
                        <a:t>EM&amp;V Straw Proposal</a:t>
                      </a:r>
                      <a:br>
                        <a:rPr lang="pt-BR" sz="1000" b="1" u="none" strike="noStrike">
                          <a:effectLst/>
                        </a:rPr>
                      </a:br>
                      <a:r>
                        <a:rPr lang="pt-BR" sz="1000" b="1" u="none" strike="noStrike">
                          <a:effectLst/>
                        </a:rPr>
                        <a:t>(EM&amp;V Framework, NJCT, TRM)</a:t>
                      </a:r>
                      <a:endParaRPr lang="pt-BR" sz="1000" b="1" i="0" u="none" strike="noStrike">
                        <a:solidFill>
                          <a:srgbClr val="000000"/>
                        </a:solidFill>
                        <a:effectLst/>
                        <a:latin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6C39D"/>
                    </a:solidFill>
                  </a:tcPr>
                </a:tc>
                <a:tc hMerge="1">
                  <a:txBody>
                    <a:bodyPr/>
                    <a:lstStyle/>
                    <a:p>
                      <a:endParaRPr lang="en-US"/>
                    </a:p>
                  </a:txBody>
                  <a:tcPr/>
                </a:tc>
                <a:extLst>
                  <a:ext uri="{0D108BD9-81ED-4DB2-BD59-A6C34878D82A}">
                    <a16:rowId xmlns:a16="http://schemas.microsoft.com/office/drawing/2014/main" val="3562106748"/>
                  </a:ext>
                </a:extLst>
              </a:tr>
              <a:tr h="166444">
                <a:tc>
                  <a:txBody>
                    <a:bodyPr/>
                    <a:lstStyle/>
                    <a:p>
                      <a:pPr algn="l" fontAlgn="b"/>
                      <a:r>
                        <a:rPr lang="en-US" sz="1000" u="none" strike="noStrike" kern="1200">
                          <a:solidFill>
                            <a:schemeClr val="tx1"/>
                          </a:solidFill>
                          <a:effectLst/>
                          <a:latin typeface="+mn-lt"/>
                          <a:ea typeface="+mn-ea"/>
                          <a:cs typeface="+mn-cs"/>
                        </a:rPr>
                        <a:t>Release Straw Proposal for Public Comment</a:t>
                      </a:r>
                    </a:p>
                  </a:txBody>
                  <a:tcPr marL="7218" marR="7218" marT="7218"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6C39D"/>
                    </a:solidFill>
                  </a:tcPr>
                </a:tc>
                <a:tc>
                  <a:txBody>
                    <a:bodyPr/>
                    <a:lstStyle/>
                    <a:p>
                      <a:pPr marL="0" marR="0" algn="r">
                        <a:spcBef>
                          <a:spcPts val="0"/>
                        </a:spcBef>
                        <a:spcAft>
                          <a:spcPts val="0"/>
                        </a:spcAft>
                      </a:pPr>
                      <a:r>
                        <a:rPr lang="en-US" sz="1000">
                          <a:effectLst/>
                        </a:rPr>
                        <a:t>4/12/2023</a:t>
                      </a:r>
                      <a:endParaRPr lang="en-US" sz="1000">
                        <a:effectLst/>
                        <a:latin typeface="Calibri" panose="020F0502020204030204" pitchFamily="34" charset="0"/>
                        <a:ea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6C39D"/>
                    </a:solidFill>
                  </a:tcPr>
                </a:tc>
                <a:extLst>
                  <a:ext uri="{0D108BD9-81ED-4DB2-BD59-A6C34878D82A}">
                    <a16:rowId xmlns:a16="http://schemas.microsoft.com/office/drawing/2014/main" val="3525424536"/>
                  </a:ext>
                </a:extLst>
              </a:tr>
              <a:tr h="166444">
                <a:tc>
                  <a:txBody>
                    <a:bodyPr/>
                    <a:lstStyle/>
                    <a:p>
                      <a:pPr algn="l" fontAlgn="b"/>
                      <a:r>
                        <a:rPr lang="en-US" sz="1000" u="none" strike="noStrike" kern="1200">
                          <a:solidFill>
                            <a:schemeClr val="tx1"/>
                          </a:solidFill>
                          <a:effectLst/>
                          <a:latin typeface="+mn-lt"/>
                          <a:ea typeface="+mn-ea"/>
                          <a:cs typeface="+mn-cs"/>
                        </a:rPr>
                        <a:t>Virtual Stakeholder Meeting (1-2:30)</a:t>
                      </a:r>
                    </a:p>
                  </a:txBody>
                  <a:tcPr marL="7218" marR="7218" marT="7218"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6C39D"/>
                    </a:solidFill>
                  </a:tcPr>
                </a:tc>
                <a:tc>
                  <a:txBody>
                    <a:bodyPr/>
                    <a:lstStyle/>
                    <a:p>
                      <a:pPr marL="0" marR="0" algn="r">
                        <a:spcBef>
                          <a:spcPts val="0"/>
                        </a:spcBef>
                        <a:spcAft>
                          <a:spcPts val="0"/>
                        </a:spcAft>
                      </a:pPr>
                      <a:r>
                        <a:rPr lang="en-US" sz="1000">
                          <a:effectLst/>
                        </a:rPr>
                        <a:t>4/18/2023</a:t>
                      </a:r>
                      <a:endParaRPr lang="en-US" sz="1000">
                        <a:effectLst/>
                        <a:latin typeface="Calibri" panose="020F0502020204030204" pitchFamily="34" charset="0"/>
                        <a:ea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6C39D"/>
                    </a:solidFill>
                  </a:tcPr>
                </a:tc>
                <a:extLst>
                  <a:ext uri="{0D108BD9-81ED-4DB2-BD59-A6C34878D82A}">
                    <a16:rowId xmlns:a16="http://schemas.microsoft.com/office/drawing/2014/main" val="1626180846"/>
                  </a:ext>
                </a:extLst>
              </a:tr>
              <a:tr h="166444">
                <a:tc>
                  <a:txBody>
                    <a:bodyPr/>
                    <a:lstStyle/>
                    <a:p>
                      <a:pPr algn="l" fontAlgn="b"/>
                      <a:r>
                        <a:rPr lang="en-US" sz="1000" u="none" strike="noStrike" kern="1200">
                          <a:solidFill>
                            <a:schemeClr val="tx1"/>
                          </a:solidFill>
                          <a:effectLst/>
                          <a:latin typeface="+mn-lt"/>
                          <a:ea typeface="+mn-ea"/>
                          <a:cs typeface="+mn-cs"/>
                        </a:rPr>
                        <a:t>Comment Deadline</a:t>
                      </a:r>
                    </a:p>
                  </a:txBody>
                  <a:tcPr marL="7218" marR="7218" marT="7218"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6C39D"/>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00">
                          <a:effectLst/>
                        </a:rPr>
                        <a:t> 4/28/2023</a:t>
                      </a:r>
                      <a:endParaRPr lang="en-US" sz="1000">
                        <a:effectLst/>
                        <a:latin typeface="Calibri" panose="020F0502020204030204" pitchFamily="34" charset="0"/>
                        <a:ea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6C39D"/>
                    </a:solidFill>
                  </a:tcPr>
                </a:tc>
                <a:extLst>
                  <a:ext uri="{0D108BD9-81ED-4DB2-BD59-A6C34878D82A}">
                    <a16:rowId xmlns:a16="http://schemas.microsoft.com/office/drawing/2014/main" val="3233528992"/>
                  </a:ext>
                </a:extLst>
              </a:tr>
              <a:tr h="166444">
                <a:tc gridSpan="2">
                  <a:txBody>
                    <a:bodyPr/>
                    <a:lstStyle/>
                    <a:p>
                      <a:pPr algn="ctr" fontAlgn="b"/>
                      <a:r>
                        <a:rPr lang="en-US" sz="1000" b="1" u="none" strike="noStrike">
                          <a:effectLst/>
                        </a:rPr>
                        <a:t>Goals &amp; Targets Straw Proposal </a:t>
                      </a:r>
                      <a:br>
                        <a:rPr lang="en-US" sz="1000" b="1" u="none" strike="noStrike">
                          <a:effectLst/>
                        </a:rPr>
                      </a:br>
                      <a:r>
                        <a:rPr lang="en-US" sz="1000" b="1" u="none" strike="noStrike">
                          <a:effectLst/>
                        </a:rPr>
                        <a:t>(Goals, QPI/PIM, Energy Savings Carryover)</a:t>
                      </a:r>
                    </a:p>
                    <a:p>
                      <a:pPr algn="ctr" fontAlgn="b"/>
                      <a:endParaRPr lang="en-US" sz="1000" b="1" i="0" u="none" strike="noStrike">
                        <a:solidFill>
                          <a:srgbClr val="000000"/>
                        </a:solidFill>
                        <a:effectLst/>
                        <a:latin typeface="Calibri" panose="020F0502020204030204" pitchFamily="34" charset="0"/>
                      </a:endParaRPr>
                    </a:p>
                    <a:p>
                      <a:pPr algn="ctr" fontAlgn="b"/>
                      <a:r>
                        <a:rPr lang="en-US" sz="1000" b="1" i="0" u="none" strike="noStrike">
                          <a:solidFill>
                            <a:srgbClr val="000000"/>
                          </a:solidFill>
                          <a:effectLst/>
                          <a:latin typeface="Calibri" panose="020F0502020204030204" pitchFamily="34" charset="0"/>
                        </a:rPr>
                        <a:t>Building Decarb Start-up</a:t>
                      </a:r>
                      <a:r>
                        <a:rPr lang="en-US" sz="1000" b="1" i="0" u="none" strike="noStrike" baseline="0">
                          <a:solidFill>
                            <a:srgbClr val="000000"/>
                          </a:solidFill>
                          <a:effectLst/>
                          <a:latin typeface="Calibri" panose="020F0502020204030204" pitchFamily="34" charset="0"/>
                        </a:rPr>
                        <a:t> and Demand Response Programs – Straw Proposals</a:t>
                      </a:r>
                      <a:endParaRPr lang="en-US" sz="1000" b="1" i="0" u="none" strike="noStrike">
                        <a:solidFill>
                          <a:srgbClr val="000000"/>
                        </a:solidFill>
                        <a:effectLst/>
                        <a:latin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B817"/>
                    </a:solidFill>
                  </a:tcPr>
                </a:tc>
                <a:tc hMerge="1">
                  <a:txBody>
                    <a:bodyPr/>
                    <a:lstStyle/>
                    <a:p>
                      <a:endParaRPr lang="en-US"/>
                    </a:p>
                  </a:txBody>
                  <a:tcPr/>
                </a:tc>
                <a:extLst>
                  <a:ext uri="{0D108BD9-81ED-4DB2-BD59-A6C34878D82A}">
                    <a16:rowId xmlns:a16="http://schemas.microsoft.com/office/drawing/2014/main" val="747027996"/>
                  </a:ext>
                </a:extLst>
              </a:tr>
              <a:tr h="166444">
                <a:tc>
                  <a:txBody>
                    <a:bodyPr/>
                    <a:lstStyle/>
                    <a:p>
                      <a:pPr algn="l" fontAlgn="b"/>
                      <a:r>
                        <a:rPr lang="en-US" sz="1000" u="none" strike="noStrike" kern="1200">
                          <a:solidFill>
                            <a:schemeClr val="tx1"/>
                          </a:solidFill>
                          <a:effectLst/>
                          <a:latin typeface="+mn-lt"/>
                          <a:ea typeface="+mn-ea"/>
                          <a:cs typeface="+mn-cs"/>
                        </a:rPr>
                        <a:t>Release Straw Proposals for Public Comment</a:t>
                      </a:r>
                    </a:p>
                  </a:txBody>
                  <a:tcPr marL="7218" marR="7218" marT="7218"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B817"/>
                    </a:solidFill>
                  </a:tcPr>
                </a:tc>
                <a:tc>
                  <a:txBody>
                    <a:bodyPr/>
                    <a:lstStyle/>
                    <a:p>
                      <a:pPr marL="0" marR="0" algn="r">
                        <a:spcBef>
                          <a:spcPts val="0"/>
                        </a:spcBef>
                        <a:spcAft>
                          <a:spcPts val="0"/>
                        </a:spcAft>
                      </a:pPr>
                      <a:r>
                        <a:rPr lang="en-US" sz="1000">
                          <a:effectLst/>
                        </a:rPr>
                        <a:t>TBA</a:t>
                      </a:r>
                      <a:endParaRPr lang="en-US" sz="1000">
                        <a:effectLst/>
                        <a:latin typeface="Calibri" panose="020F0502020204030204" pitchFamily="34" charset="0"/>
                        <a:ea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B817"/>
                    </a:solidFill>
                  </a:tcPr>
                </a:tc>
                <a:extLst>
                  <a:ext uri="{0D108BD9-81ED-4DB2-BD59-A6C34878D82A}">
                    <a16:rowId xmlns:a16="http://schemas.microsoft.com/office/drawing/2014/main" val="2192341206"/>
                  </a:ext>
                </a:extLst>
              </a:tr>
              <a:tr h="166444">
                <a:tc>
                  <a:txBody>
                    <a:bodyPr/>
                    <a:lstStyle/>
                    <a:p>
                      <a:pPr algn="l" fontAlgn="b"/>
                      <a:r>
                        <a:rPr lang="en-US" sz="1000" u="none" strike="noStrike" kern="1200">
                          <a:solidFill>
                            <a:schemeClr val="tx1"/>
                          </a:solidFill>
                          <a:effectLst/>
                          <a:latin typeface="+mn-lt"/>
                          <a:ea typeface="+mn-ea"/>
                          <a:cs typeface="+mn-cs"/>
                        </a:rPr>
                        <a:t>Virtual Stakeholder Meeting</a:t>
                      </a:r>
                    </a:p>
                  </a:txBody>
                  <a:tcPr marL="7218" marR="7218" marT="7218"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B817"/>
                    </a:solidFill>
                  </a:tcPr>
                </a:tc>
                <a:tc>
                  <a:txBody>
                    <a:bodyPr/>
                    <a:lstStyle/>
                    <a:p>
                      <a:pPr marL="0" marR="0" algn="r">
                        <a:spcBef>
                          <a:spcPts val="0"/>
                        </a:spcBef>
                        <a:spcAft>
                          <a:spcPts val="0"/>
                        </a:spcAft>
                      </a:pPr>
                      <a:r>
                        <a:rPr lang="en-US" sz="1000">
                          <a:effectLst/>
                        </a:rPr>
                        <a:t>TBA</a:t>
                      </a:r>
                      <a:endParaRPr lang="en-US" sz="1000">
                        <a:effectLst/>
                        <a:latin typeface="Calibri" panose="020F0502020204030204" pitchFamily="34" charset="0"/>
                        <a:ea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B817"/>
                    </a:solidFill>
                  </a:tcPr>
                </a:tc>
                <a:extLst>
                  <a:ext uri="{0D108BD9-81ED-4DB2-BD59-A6C34878D82A}">
                    <a16:rowId xmlns:a16="http://schemas.microsoft.com/office/drawing/2014/main" val="3501224656"/>
                  </a:ext>
                </a:extLst>
              </a:tr>
              <a:tr h="166444">
                <a:tc>
                  <a:txBody>
                    <a:bodyPr/>
                    <a:lstStyle/>
                    <a:p>
                      <a:pPr algn="l" fontAlgn="b"/>
                      <a:r>
                        <a:rPr lang="en-US" sz="1000" u="none" strike="noStrike" kern="1200">
                          <a:solidFill>
                            <a:schemeClr val="tx1"/>
                          </a:solidFill>
                          <a:effectLst/>
                          <a:latin typeface="+mn-lt"/>
                          <a:ea typeface="+mn-ea"/>
                          <a:cs typeface="+mn-cs"/>
                        </a:rPr>
                        <a:t>Comment</a:t>
                      </a:r>
                      <a:r>
                        <a:rPr lang="en-US" sz="1000" u="none" strike="noStrike" kern="1200" baseline="0">
                          <a:solidFill>
                            <a:schemeClr val="tx1"/>
                          </a:solidFill>
                          <a:effectLst/>
                          <a:latin typeface="+mn-lt"/>
                          <a:ea typeface="+mn-ea"/>
                          <a:cs typeface="+mn-cs"/>
                        </a:rPr>
                        <a:t> Deadline</a:t>
                      </a:r>
                      <a:endParaRPr lang="en-US" sz="1000" u="none" strike="noStrike" kern="1200">
                        <a:solidFill>
                          <a:schemeClr val="tx1"/>
                        </a:solidFill>
                        <a:effectLst/>
                        <a:latin typeface="+mn-lt"/>
                        <a:ea typeface="+mn-ea"/>
                        <a:cs typeface="+mn-cs"/>
                      </a:endParaRPr>
                    </a:p>
                  </a:txBody>
                  <a:tcPr marL="7218" marR="7218" marT="7218" marB="0" anchor="b">
                    <a:lnT w="12700" cap="flat" cmpd="sng" algn="ctr">
                      <a:solidFill>
                        <a:schemeClr val="bg1">
                          <a:lumMod val="65000"/>
                        </a:schemeClr>
                      </a:solidFill>
                      <a:prstDash val="solid"/>
                      <a:round/>
                      <a:headEnd type="none" w="med" len="med"/>
                      <a:tailEnd type="none" w="med" len="med"/>
                    </a:lnT>
                    <a:solidFill>
                      <a:srgbClr val="EAB817"/>
                    </a:solidFill>
                  </a:tcPr>
                </a:tc>
                <a:tc>
                  <a:txBody>
                    <a:bodyPr/>
                    <a:lstStyle/>
                    <a:p>
                      <a:pPr marL="0" marR="0" algn="r">
                        <a:spcBef>
                          <a:spcPts val="0"/>
                        </a:spcBef>
                        <a:spcAft>
                          <a:spcPts val="0"/>
                        </a:spcAft>
                      </a:pPr>
                      <a:r>
                        <a:rPr lang="en-US" sz="1000">
                          <a:effectLst/>
                        </a:rPr>
                        <a:t>TBA</a:t>
                      </a:r>
                      <a:endParaRPr lang="en-US" sz="1000">
                        <a:effectLst/>
                        <a:latin typeface="Calibri" panose="020F0502020204030204" pitchFamily="34" charset="0"/>
                        <a:ea typeface="Calibri" panose="020F0502020204030204" pitchFamily="34" charset="0"/>
                      </a:endParaRPr>
                    </a:p>
                  </a:txBody>
                  <a:tcPr marL="59920" marR="59920" marT="0" marB="0" anchor="b">
                    <a:lnT w="12700" cap="flat" cmpd="sng" algn="ctr">
                      <a:solidFill>
                        <a:schemeClr val="bg1">
                          <a:lumMod val="65000"/>
                        </a:schemeClr>
                      </a:solidFill>
                      <a:prstDash val="solid"/>
                      <a:round/>
                      <a:headEnd type="none" w="med" len="med"/>
                      <a:tailEnd type="none" w="med" len="med"/>
                    </a:lnT>
                    <a:solidFill>
                      <a:srgbClr val="EAB817"/>
                    </a:solidFill>
                  </a:tcPr>
                </a:tc>
                <a:extLst>
                  <a:ext uri="{0D108BD9-81ED-4DB2-BD59-A6C34878D82A}">
                    <a16:rowId xmlns:a16="http://schemas.microsoft.com/office/drawing/2014/main" val="2282844639"/>
                  </a:ext>
                </a:extLst>
              </a:tr>
            </a:tbl>
          </a:graphicData>
        </a:graphic>
      </p:graphicFrame>
      <p:sp>
        <p:nvSpPr>
          <p:cNvPr id="5" name="Oval 4">
            <a:extLst>
              <a:ext uri="{FF2B5EF4-FFF2-40B4-BE49-F238E27FC236}">
                <a16:creationId xmlns:a16="http://schemas.microsoft.com/office/drawing/2014/main" id="{0752EB4D-7DAE-6B0C-51F2-E0BA7B2D631A}"/>
              </a:ext>
            </a:extLst>
          </p:cNvPr>
          <p:cNvSpPr/>
          <p:nvPr/>
        </p:nvSpPr>
        <p:spPr>
          <a:xfrm rot="703667">
            <a:off x="7520687" y="543246"/>
            <a:ext cx="1352116" cy="12160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Updated Slide</a:t>
            </a:r>
          </a:p>
        </p:txBody>
      </p:sp>
    </p:spTree>
    <p:extLst>
      <p:ext uri="{BB962C8B-B14F-4D97-AF65-F5344CB8AC3E}">
        <p14:creationId xmlns:p14="http://schemas.microsoft.com/office/powerpoint/2010/main" val="3589074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D5FC-1B4F-4CD9-AFEC-8095129CFAAE}"/>
              </a:ext>
            </a:extLst>
          </p:cNvPr>
          <p:cNvSpPr>
            <a:spLocks noGrp="1"/>
          </p:cNvSpPr>
          <p:nvPr>
            <p:ph type="title"/>
          </p:nvPr>
        </p:nvSpPr>
        <p:spPr>
          <a:xfrm>
            <a:off x="1024035" y="1465609"/>
            <a:ext cx="6452118" cy="994172"/>
          </a:xfrm>
        </p:spPr>
        <p:txBody>
          <a:bodyPr/>
          <a:lstStyle/>
          <a:p>
            <a:r>
              <a:rPr lang="en-US" cap="none"/>
              <a:t>General Q&amp;A</a:t>
            </a:r>
            <a:endParaRPr lang="en-US" sz="2325" b="0" cap="none"/>
          </a:p>
        </p:txBody>
      </p:sp>
      <p:sp>
        <p:nvSpPr>
          <p:cNvPr id="3" name="Title 5">
            <a:extLst>
              <a:ext uri="{FF2B5EF4-FFF2-40B4-BE49-F238E27FC236}">
                <a16:creationId xmlns:a16="http://schemas.microsoft.com/office/drawing/2014/main" id="{A9A41EE1-5F5B-4A3D-A55E-486492CD5915}"/>
              </a:ext>
            </a:extLst>
          </p:cNvPr>
          <p:cNvSpPr txBox="1">
            <a:spLocks/>
          </p:cNvSpPr>
          <p:nvPr/>
        </p:nvSpPr>
        <p:spPr>
          <a:xfrm>
            <a:off x="1024035" y="3570401"/>
            <a:ext cx="6976965" cy="994172"/>
          </a:xfrm>
          <a:prstGeom prst="rect">
            <a:avLst/>
          </a:prstGeom>
          <a:noFill/>
        </p:spPr>
        <p:txBody>
          <a:bodyPr anchor="ctr"/>
          <a:lstStyle>
            <a:lvl1pPr marL="457200" algn="l" defTabSz="914400" rtl="0" eaLnBrk="1" latinLnBrk="0" hangingPunct="1">
              <a:lnSpc>
                <a:spcPct val="90000"/>
              </a:lnSpc>
              <a:spcBef>
                <a:spcPct val="0"/>
              </a:spcBef>
              <a:buNone/>
              <a:defRPr sz="4000" b="1" kern="1200" cap="all" baseline="0">
                <a:solidFill>
                  <a:srgbClr val="5E6167"/>
                </a:solidFill>
                <a:latin typeface="Helvetica Condensed"/>
                <a:ea typeface="Helvetica Neue" panose="02000206000000020004" pitchFamily="2"/>
                <a:cs typeface="+mj-cs"/>
              </a:defRPr>
            </a:lvl1pPr>
          </a:lstStyle>
          <a:p>
            <a:pPr fontAlgn="auto">
              <a:spcAft>
                <a:spcPts val="0"/>
              </a:spcAft>
            </a:pPr>
            <a:r>
              <a:rPr lang="en-US" sz="2250" b="0" cap="none"/>
              <a:t>To submit questions in advance for next month: </a:t>
            </a:r>
            <a:r>
              <a:rPr lang="en-US" sz="2250" cap="none"/>
              <a:t>EnergyEfficiency@bpu.nj.gov</a:t>
            </a:r>
          </a:p>
        </p:txBody>
      </p:sp>
    </p:spTree>
    <p:extLst>
      <p:ext uri="{BB962C8B-B14F-4D97-AF65-F5344CB8AC3E}">
        <p14:creationId xmlns:p14="http://schemas.microsoft.com/office/powerpoint/2010/main" val="389701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8DFBDF-9406-4421-93F5-6B10AF47A875}"/>
              </a:ext>
            </a:extLst>
          </p:cNvPr>
          <p:cNvSpPr>
            <a:spLocks noGrp="1"/>
          </p:cNvSpPr>
          <p:nvPr>
            <p:ph idx="1"/>
          </p:nvPr>
        </p:nvSpPr>
        <p:spPr>
          <a:xfrm>
            <a:off x="1960850" y="1148481"/>
            <a:ext cx="5915025" cy="2846537"/>
          </a:xfrm>
        </p:spPr>
        <p:txBody>
          <a:bodyPr lIns="68580" tIns="34290" rIns="68580" bIns="34290" anchor="t"/>
          <a:lstStyle/>
          <a:p>
            <a:pPr marL="0" indent="0">
              <a:buNone/>
            </a:pPr>
            <a:r>
              <a:rPr lang="en-US">
                <a:solidFill>
                  <a:schemeClr val="tx1">
                    <a:lumMod val="65000"/>
                    <a:lumOff val="35000"/>
                  </a:schemeClr>
                </a:solidFill>
              </a:rPr>
              <a:t>What we covered:</a:t>
            </a:r>
          </a:p>
          <a:p>
            <a:pPr marL="0" indent="0">
              <a:lnSpc>
                <a:spcPct val="100000"/>
              </a:lnSpc>
              <a:buNone/>
            </a:pPr>
            <a:endParaRPr lang="en-US" sz="800">
              <a:solidFill>
                <a:schemeClr val="tx1">
                  <a:lumMod val="65000"/>
                  <a:lumOff val="35000"/>
                </a:schemeClr>
              </a:solidFill>
            </a:endParaRPr>
          </a:p>
          <a:p>
            <a:pPr marL="351155" indent="-351155">
              <a:lnSpc>
                <a:spcPct val="100000"/>
              </a:lnSpc>
              <a:buFont typeface="Wingdings" panose="05000000000000000000" pitchFamily="2" charset="2"/>
              <a:buChar char="ü"/>
            </a:pPr>
            <a:r>
              <a:rPr lang="en-US" sz="1400">
                <a:solidFill>
                  <a:schemeClr val="tx1">
                    <a:lumMod val="65000"/>
                    <a:lumOff val="35000"/>
                  </a:schemeClr>
                </a:solidFill>
              </a:rPr>
              <a:t>NJCEP and Utility Program updates </a:t>
            </a:r>
          </a:p>
          <a:p>
            <a:pPr marL="351155" indent="-351155">
              <a:lnSpc>
                <a:spcPct val="100000"/>
              </a:lnSpc>
              <a:buFont typeface="Wingdings" panose="05000000000000000000" pitchFamily="2" charset="2"/>
              <a:buChar char="ü"/>
            </a:pPr>
            <a:r>
              <a:rPr lang="en-US" sz="1400">
                <a:solidFill>
                  <a:schemeClr val="tx1">
                    <a:lumMod val="65000"/>
                    <a:lumOff val="35000"/>
                  </a:schemeClr>
                </a:solidFill>
              </a:rPr>
              <a:t>RECO Clean Heat Program</a:t>
            </a:r>
          </a:p>
          <a:p>
            <a:pPr marL="351155" indent="-351155">
              <a:lnSpc>
                <a:spcPct val="100000"/>
              </a:lnSpc>
              <a:buFont typeface="Wingdings" panose="05000000000000000000" pitchFamily="2" charset="2"/>
              <a:buChar char="ü"/>
            </a:pPr>
            <a:r>
              <a:rPr lang="en-US" sz="1400">
                <a:solidFill>
                  <a:schemeClr val="tx1">
                    <a:lumMod val="65000"/>
                    <a:lumOff val="35000"/>
                  </a:schemeClr>
                </a:solidFill>
                <a:latin typeface="Helvetica Condensed"/>
                <a:ea typeface="Calibri" panose="020F0502020204030204" pitchFamily="34" charset="0"/>
                <a:cs typeface="Times New Roman" panose="02020603050405020304" pitchFamily="18" charset="0"/>
              </a:rPr>
              <a:t>FY23 True-up Budget</a:t>
            </a:r>
            <a:endParaRPr lang="en-US" sz="1400">
              <a:solidFill>
                <a:schemeClr val="tx1">
                  <a:lumMod val="65000"/>
                  <a:lumOff val="35000"/>
                </a:schemeClr>
              </a:solidFill>
            </a:endParaRPr>
          </a:p>
          <a:p>
            <a:pPr marL="351155" indent="-351155">
              <a:lnSpc>
                <a:spcPct val="100000"/>
              </a:lnSpc>
              <a:buFont typeface="Wingdings" panose="05000000000000000000" pitchFamily="2" charset="2"/>
              <a:buChar char="ü"/>
            </a:pPr>
            <a:r>
              <a:rPr lang="en-US" sz="1400">
                <a:solidFill>
                  <a:schemeClr val="tx1">
                    <a:lumMod val="65000"/>
                    <a:lumOff val="35000"/>
                  </a:schemeClr>
                </a:solidFill>
              </a:rPr>
              <a:t>NJCEP New Construction Program update</a:t>
            </a:r>
          </a:p>
          <a:p>
            <a:pPr marL="351155" indent="-351155">
              <a:lnSpc>
                <a:spcPct val="100000"/>
              </a:lnSpc>
              <a:buFont typeface="Wingdings" panose="05000000000000000000" pitchFamily="2" charset="2"/>
              <a:buChar char="ü"/>
            </a:pPr>
            <a:r>
              <a:rPr lang="en-US" sz="1400">
                <a:solidFill>
                  <a:schemeClr val="tx1">
                    <a:lumMod val="65000"/>
                    <a:lumOff val="35000"/>
                  </a:schemeClr>
                </a:solidFill>
                <a:latin typeface="Helvetica Condensed"/>
                <a:ea typeface="ＭＳ Ｐゴシック"/>
              </a:rPr>
              <a:t>Planned Triennium 2 Timeline</a:t>
            </a:r>
          </a:p>
          <a:p>
            <a:pPr marL="351155" indent="-351155">
              <a:lnSpc>
                <a:spcPct val="100000"/>
              </a:lnSpc>
              <a:buFont typeface="Wingdings" panose="05000000000000000000" pitchFamily="2" charset="2"/>
              <a:buChar char="ü"/>
            </a:pPr>
            <a:r>
              <a:rPr lang="en-US" sz="1400">
                <a:solidFill>
                  <a:schemeClr val="tx1">
                    <a:lumMod val="65000"/>
                    <a:lumOff val="35000"/>
                  </a:schemeClr>
                </a:solidFill>
              </a:rPr>
              <a:t>Q&amp;A</a:t>
            </a:r>
          </a:p>
          <a:p>
            <a:endParaRPr lang="en-US" sz="1400">
              <a:solidFill>
                <a:schemeClr val="tx1">
                  <a:lumMod val="65000"/>
                  <a:lumOff val="35000"/>
                </a:schemeClr>
              </a:solidFill>
            </a:endParaRPr>
          </a:p>
          <a:p>
            <a:endParaRPr lang="en-US" sz="1400">
              <a:solidFill>
                <a:schemeClr val="tx1">
                  <a:lumMod val="65000"/>
                  <a:lumOff val="35000"/>
                </a:schemeClr>
              </a:solidFill>
            </a:endParaRPr>
          </a:p>
          <a:p>
            <a:endParaRPr lang="en-US">
              <a:solidFill>
                <a:schemeClr val="tx1">
                  <a:lumMod val="65000"/>
                  <a:lumOff val="35000"/>
                </a:schemeClr>
              </a:solidFill>
            </a:endParaRPr>
          </a:p>
        </p:txBody>
      </p:sp>
      <p:sp>
        <p:nvSpPr>
          <p:cNvPr id="3" name="Slide Number Placeholder 2">
            <a:extLst>
              <a:ext uri="{FF2B5EF4-FFF2-40B4-BE49-F238E27FC236}">
                <a16:creationId xmlns:a16="http://schemas.microsoft.com/office/drawing/2014/main" id="{45B4D966-DB5F-4952-A419-1184BC00A7DB}"/>
              </a:ext>
            </a:extLst>
          </p:cNvPr>
          <p:cNvSpPr>
            <a:spLocks noGrp="1"/>
          </p:cNvSpPr>
          <p:nvPr>
            <p:ph type="sldNum" sz="quarter" idx="12"/>
          </p:nvPr>
        </p:nvSpPr>
        <p:spPr/>
        <p:txBody>
          <a:bodyPr/>
          <a:lstStyle/>
          <a:p>
            <a:fld id="{66469543-EFA7-49FE-9FBA-0A7EAC2E5F01}" type="slidenum">
              <a:rPr lang="en-US" smtClean="0"/>
              <a:pPr/>
              <a:t>4</a:t>
            </a:fld>
            <a:endParaRPr lang="en-US"/>
          </a:p>
        </p:txBody>
      </p:sp>
      <p:sp>
        <p:nvSpPr>
          <p:cNvPr id="4" name="Title 3">
            <a:extLst>
              <a:ext uri="{FF2B5EF4-FFF2-40B4-BE49-F238E27FC236}">
                <a16:creationId xmlns:a16="http://schemas.microsoft.com/office/drawing/2014/main" id="{0423F3D7-09AE-423D-8046-D5B61FAE7E82}"/>
              </a:ext>
            </a:extLst>
          </p:cNvPr>
          <p:cNvSpPr>
            <a:spLocks noGrp="1"/>
          </p:cNvSpPr>
          <p:nvPr>
            <p:ph type="title"/>
          </p:nvPr>
        </p:nvSpPr>
        <p:spPr/>
        <p:txBody>
          <a:bodyPr lIns="68580" tIns="34290" rIns="68580" bIns="34290" anchor="ctr"/>
          <a:lstStyle/>
          <a:p>
            <a:r>
              <a:rPr lang="en-US" sz="2300"/>
              <a:t>March Meeting Recap</a:t>
            </a:r>
          </a:p>
        </p:txBody>
      </p:sp>
    </p:spTree>
    <p:extLst>
      <p:ext uri="{BB962C8B-B14F-4D97-AF65-F5344CB8AC3E}">
        <p14:creationId xmlns:p14="http://schemas.microsoft.com/office/powerpoint/2010/main" val="2747219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D5FC-1B4F-4CD9-AFEC-8095129CFAAE}"/>
              </a:ext>
            </a:extLst>
          </p:cNvPr>
          <p:cNvSpPr>
            <a:spLocks noGrp="1"/>
          </p:cNvSpPr>
          <p:nvPr>
            <p:ph type="title"/>
          </p:nvPr>
        </p:nvSpPr>
        <p:spPr>
          <a:xfrm>
            <a:off x="1024035" y="1465609"/>
            <a:ext cx="6452118" cy="994172"/>
          </a:xfrm>
        </p:spPr>
        <p:txBody>
          <a:bodyPr/>
          <a:lstStyle/>
          <a:p>
            <a:r>
              <a:rPr lang="en-US" cap="none"/>
              <a:t>Items of Interest</a:t>
            </a:r>
            <a:endParaRPr lang="en-US" sz="2325" b="0" cap="none"/>
          </a:p>
        </p:txBody>
      </p:sp>
    </p:spTree>
    <p:extLst>
      <p:ext uri="{BB962C8B-B14F-4D97-AF65-F5344CB8AC3E}">
        <p14:creationId xmlns:p14="http://schemas.microsoft.com/office/powerpoint/2010/main" val="1492622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D5FC-1B4F-4CD9-AFEC-8095129CFAAE}"/>
              </a:ext>
            </a:extLst>
          </p:cNvPr>
          <p:cNvSpPr>
            <a:spLocks noGrp="1"/>
          </p:cNvSpPr>
          <p:nvPr>
            <p:ph type="title"/>
          </p:nvPr>
        </p:nvSpPr>
        <p:spPr>
          <a:xfrm>
            <a:off x="1024035" y="1465609"/>
            <a:ext cx="6452118" cy="994172"/>
          </a:xfrm>
        </p:spPr>
        <p:txBody>
          <a:bodyPr/>
          <a:lstStyle/>
          <a:p>
            <a:r>
              <a:rPr lang="en-US" cap="none"/>
              <a:t>Next Meetings</a:t>
            </a:r>
            <a:endParaRPr lang="en-US" sz="2325" b="0" cap="none"/>
          </a:p>
        </p:txBody>
      </p:sp>
    </p:spTree>
    <p:extLst>
      <p:ext uri="{BB962C8B-B14F-4D97-AF65-F5344CB8AC3E}">
        <p14:creationId xmlns:p14="http://schemas.microsoft.com/office/powerpoint/2010/main" val="2919349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41A66B-D953-4F68-BD88-C29162FC994A}"/>
              </a:ext>
            </a:extLst>
          </p:cNvPr>
          <p:cNvSpPr>
            <a:spLocks noGrp="1"/>
          </p:cNvSpPr>
          <p:nvPr>
            <p:ph type="sldNum" sz="quarter" idx="12"/>
          </p:nvPr>
        </p:nvSpPr>
        <p:spPr/>
        <p:txBody>
          <a:bodyPr/>
          <a:lstStyle/>
          <a:p>
            <a:fld id="{66469543-EFA7-49FE-9FBA-0A7EAC2E5F01}" type="slidenum">
              <a:rPr lang="en-US" smtClean="0"/>
              <a:pPr/>
              <a:t>42</a:t>
            </a:fld>
            <a:endParaRPr lang="en-US"/>
          </a:p>
        </p:txBody>
      </p:sp>
      <p:sp>
        <p:nvSpPr>
          <p:cNvPr id="4" name="Title 3">
            <a:extLst>
              <a:ext uri="{FF2B5EF4-FFF2-40B4-BE49-F238E27FC236}">
                <a16:creationId xmlns:a16="http://schemas.microsoft.com/office/drawing/2014/main" id="{483DA8B3-1BC4-4176-874A-D8A493ED6426}"/>
              </a:ext>
            </a:extLst>
          </p:cNvPr>
          <p:cNvSpPr>
            <a:spLocks noGrp="1"/>
          </p:cNvSpPr>
          <p:nvPr>
            <p:ph type="title"/>
          </p:nvPr>
        </p:nvSpPr>
        <p:spPr/>
        <p:txBody>
          <a:bodyPr lIns="91440" tIns="45720" rIns="91440" bIns="45720" anchor="ctr"/>
          <a:lstStyle/>
          <a:p>
            <a:r>
              <a:rPr lang="en-US" sz="2300"/>
              <a:t>Energy Efficiency Stakeholder Meetings</a:t>
            </a:r>
            <a:endParaRPr lang="en-US" sz="2325"/>
          </a:p>
        </p:txBody>
      </p:sp>
      <p:sp>
        <p:nvSpPr>
          <p:cNvPr id="5" name="TextBox 4">
            <a:extLst>
              <a:ext uri="{FF2B5EF4-FFF2-40B4-BE49-F238E27FC236}">
                <a16:creationId xmlns:a16="http://schemas.microsoft.com/office/drawing/2014/main" id="{100FC739-98E8-4F92-B45A-2FA9E408B08E}"/>
              </a:ext>
            </a:extLst>
          </p:cNvPr>
          <p:cNvSpPr txBox="1"/>
          <p:nvPr/>
        </p:nvSpPr>
        <p:spPr>
          <a:xfrm>
            <a:off x="367931" y="741414"/>
            <a:ext cx="3152500" cy="230832"/>
          </a:xfrm>
          <a:prstGeom prst="rect">
            <a:avLst/>
          </a:prstGeom>
          <a:noFill/>
        </p:spPr>
        <p:txBody>
          <a:bodyPr wrap="square" lIns="91440" tIns="45720" rIns="91440" bIns="45720" rtlCol="0" anchor="t">
            <a:spAutoFit/>
          </a:bodyPr>
          <a:lstStyle/>
          <a:p>
            <a:r>
              <a:rPr lang="en-US" sz="900">
                <a:solidFill>
                  <a:srgbClr val="77C19A"/>
                </a:solidFill>
                <a:latin typeface="Calibri"/>
                <a:ea typeface="ＭＳ Ｐゴシック"/>
                <a:sym typeface="Lato Bold" charset="0"/>
              </a:rPr>
              <a:t>NJCleanEnergy.com/</a:t>
            </a:r>
            <a:r>
              <a:rPr lang="en-US" sz="900" err="1">
                <a:solidFill>
                  <a:srgbClr val="77C19A"/>
                </a:solidFill>
                <a:latin typeface="Calibri"/>
                <a:ea typeface="ＭＳ Ｐゴシック"/>
                <a:sym typeface="Lato Bold" charset="0"/>
              </a:rPr>
              <a:t>StakeholderGroups</a:t>
            </a:r>
            <a:r>
              <a:rPr lang="en-US" sz="900">
                <a:solidFill>
                  <a:srgbClr val="77C19A"/>
                </a:solidFill>
                <a:latin typeface="Calibri"/>
                <a:ea typeface="ＭＳ Ｐゴシック"/>
                <a:sym typeface="Lato Bold" charset="0"/>
              </a:rPr>
              <a:t>/Energy-Efficiency</a:t>
            </a:r>
            <a:endParaRPr lang="en-US" sz="900">
              <a:solidFill>
                <a:srgbClr val="FF0000"/>
              </a:solidFill>
              <a:latin typeface="Calibri"/>
              <a:ea typeface="ＭＳ Ｐゴシック"/>
              <a:sym typeface="Lato Bold" charset="0"/>
            </a:endParaRPr>
          </a:p>
        </p:txBody>
      </p:sp>
      <p:sp>
        <p:nvSpPr>
          <p:cNvPr id="6" name="TextBox 5">
            <a:extLst>
              <a:ext uri="{FF2B5EF4-FFF2-40B4-BE49-F238E27FC236}">
                <a16:creationId xmlns:a16="http://schemas.microsoft.com/office/drawing/2014/main" id="{BB7A7869-4042-4777-A6B1-992C835B3F10}"/>
              </a:ext>
            </a:extLst>
          </p:cNvPr>
          <p:cNvSpPr txBox="1"/>
          <p:nvPr/>
        </p:nvSpPr>
        <p:spPr>
          <a:xfrm>
            <a:off x="2273274" y="1122707"/>
            <a:ext cx="4197532" cy="3016210"/>
          </a:xfrm>
          <a:prstGeom prst="rect">
            <a:avLst/>
          </a:prstGeom>
          <a:noFill/>
        </p:spPr>
        <p:txBody>
          <a:bodyPr wrap="square" numCol="1" rtlCol="0">
            <a:spAutoFit/>
          </a:bodyPr>
          <a:lstStyle/>
          <a:p>
            <a:pPr algn="ctr"/>
            <a:r>
              <a:rPr lang="en-US" sz="1800" i="1">
                <a:solidFill>
                  <a:schemeClr val="tx1">
                    <a:lumMod val="65000"/>
                    <a:lumOff val="35000"/>
                  </a:schemeClr>
                </a:solidFill>
              </a:rPr>
              <a:t>3</a:t>
            </a:r>
            <a:r>
              <a:rPr lang="en-US" sz="1800" i="1" baseline="30000">
                <a:solidFill>
                  <a:schemeClr val="tx1">
                    <a:lumMod val="65000"/>
                    <a:lumOff val="35000"/>
                  </a:schemeClr>
                </a:solidFill>
              </a:rPr>
              <a:t>rd</a:t>
            </a:r>
            <a:r>
              <a:rPr lang="en-US" sz="1800" i="1">
                <a:solidFill>
                  <a:schemeClr val="tx1">
                    <a:lumMod val="65000"/>
                    <a:lumOff val="35000"/>
                  </a:schemeClr>
                </a:solidFill>
              </a:rPr>
              <a:t> Thursday of the Month, 1-2:30pm</a:t>
            </a:r>
          </a:p>
          <a:p>
            <a:pPr algn="ctr"/>
            <a:endParaRPr lang="en-US" i="1">
              <a:solidFill>
                <a:schemeClr val="tx1">
                  <a:lumMod val="65000"/>
                  <a:lumOff val="35000"/>
                </a:schemeClr>
              </a:solidFill>
            </a:endParaRPr>
          </a:p>
          <a:p>
            <a:pPr marL="457200" marR="0" algn="ctr">
              <a:spcBef>
                <a:spcPts val="0"/>
              </a:spcBef>
              <a:spcAft>
                <a:spcPts val="0"/>
              </a:spcAft>
            </a:pPr>
            <a:r>
              <a:rPr lang="en-US" i="1">
                <a:solidFill>
                  <a:schemeClr val="tx1">
                    <a:lumMod val="65000"/>
                    <a:lumOff val="35000"/>
                  </a:schemeClr>
                </a:solidFill>
                <a:highlight>
                  <a:srgbClr val="FFC90E"/>
                </a:highlight>
              </a:rPr>
              <a:t>May 18, 2023</a:t>
            </a:r>
          </a:p>
          <a:p>
            <a:pPr marL="457200" marR="0" algn="ctr">
              <a:spcBef>
                <a:spcPts val="0"/>
              </a:spcBef>
              <a:spcAft>
                <a:spcPts val="0"/>
              </a:spcAft>
            </a:pPr>
            <a:r>
              <a:rPr lang="en-US" i="1">
                <a:solidFill>
                  <a:schemeClr val="tx1">
                    <a:lumMod val="65000"/>
                    <a:lumOff val="35000"/>
                  </a:schemeClr>
                </a:solidFill>
              </a:rPr>
              <a:t>June 15, 2023</a:t>
            </a:r>
          </a:p>
          <a:p>
            <a:pPr marL="457200" marR="0" algn="ctr">
              <a:spcBef>
                <a:spcPts val="0"/>
              </a:spcBef>
              <a:spcAft>
                <a:spcPts val="0"/>
              </a:spcAft>
            </a:pPr>
            <a:r>
              <a:rPr lang="en-US" i="1">
                <a:solidFill>
                  <a:schemeClr val="tx1">
                    <a:lumMod val="65000"/>
                    <a:lumOff val="35000"/>
                  </a:schemeClr>
                </a:solidFill>
              </a:rPr>
              <a:t>July 20, 2023</a:t>
            </a:r>
          </a:p>
          <a:p>
            <a:pPr marL="457200" marR="0" algn="ctr">
              <a:spcBef>
                <a:spcPts val="0"/>
              </a:spcBef>
              <a:spcAft>
                <a:spcPts val="0"/>
              </a:spcAft>
            </a:pPr>
            <a:r>
              <a:rPr lang="en-US" i="1">
                <a:solidFill>
                  <a:schemeClr val="tx1">
                    <a:lumMod val="65000"/>
                    <a:lumOff val="35000"/>
                  </a:schemeClr>
                </a:solidFill>
              </a:rPr>
              <a:t>August 17, 2023</a:t>
            </a:r>
          </a:p>
          <a:p>
            <a:pPr marL="457200" marR="0" algn="ctr">
              <a:spcBef>
                <a:spcPts val="0"/>
              </a:spcBef>
              <a:spcAft>
                <a:spcPts val="0"/>
              </a:spcAft>
            </a:pPr>
            <a:r>
              <a:rPr lang="en-US" i="1">
                <a:solidFill>
                  <a:schemeClr val="tx1">
                    <a:lumMod val="65000"/>
                    <a:lumOff val="35000"/>
                  </a:schemeClr>
                </a:solidFill>
              </a:rPr>
              <a:t>September 21, 2023</a:t>
            </a:r>
          </a:p>
          <a:p>
            <a:pPr marL="457200" marR="0" algn="ctr">
              <a:spcBef>
                <a:spcPts val="0"/>
              </a:spcBef>
              <a:spcAft>
                <a:spcPts val="0"/>
              </a:spcAft>
            </a:pPr>
            <a:r>
              <a:rPr lang="en-US" i="1">
                <a:solidFill>
                  <a:schemeClr val="tx1">
                    <a:lumMod val="65000"/>
                    <a:lumOff val="35000"/>
                  </a:schemeClr>
                </a:solidFill>
              </a:rPr>
              <a:t>October 19, 2023</a:t>
            </a:r>
          </a:p>
          <a:p>
            <a:pPr marL="457200" marR="0" algn="ctr">
              <a:spcBef>
                <a:spcPts val="0"/>
              </a:spcBef>
              <a:spcAft>
                <a:spcPts val="0"/>
              </a:spcAft>
            </a:pPr>
            <a:r>
              <a:rPr lang="en-US" sz="1000" i="1">
                <a:solidFill>
                  <a:schemeClr val="tx1">
                    <a:lumMod val="65000"/>
                    <a:lumOff val="35000"/>
                  </a:schemeClr>
                </a:solidFill>
              </a:rPr>
              <a:t>(no November meeting)</a:t>
            </a:r>
          </a:p>
          <a:p>
            <a:pPr marL="457200" marR="0" algn="ctr">
              <a:spcBef>
                <a:spcPts val="0"/>
              </a:spcBef>
              <a:spcAft>
                <a:spcPts val="0"/>
              </a:spcAft>
            </a:pPr>
            <a:r>
              <a:rPr lang="en-US" i="1">
                <a:solidFill>
                  <a:schemeClr val="tx1">
                    <a:lumMod val="65000"/>
                    <a:lumOff val="35000"/>
                  </a:schemeClr>
                </a:solidFill>
              </a:rPr>
              <a:t>December 21, 2023</a:t>
            </a:r>
          </a:p>
          <a:p>
            <a:pPr algn="ctr"/>
            <a:endParaRPr lang="en-US" i="1">
              <a:solidFill>
                <a:schemeClr val="tx1">
                  <a:lumMod val="65000"/>
                  <a:lumOff val="35000"/>
                </a:schemeClr>
              </a:solidFill>
            </a:endParaRPr>
          </a:p>
        </p:txBody>
      </p:sp>
    </p:spTree>
    <p:extLst>
      <p:ext uri="{BB962C8B-B14F-4D97-AF65-F5344CB8AC3E}">
        <p14:creationId xmlns:p14="http://schemas.microsoft.com/office/powerpoint/2010/main" val="1654349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2031"/>
            <a:ext cx="5839387" cy="685800"/>
          </a:xfrm>
          <a:prstGeom prst="rect">
            <a:avLst/>
          </a:prstGeom>
        </p:spPr>
        <p:txBody>
          <a:bodyPr>
            <a:normAutofit/>
          </a:bodyPr>
          <a:lstStyle/>
          <a:p>
            <a:r>
              <a:rPr lang="en-US" sz="2325"/>
              <a:t>More Information</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43</a:t>
            </a:fld>
            <a:endParaRPr lang="en-US"/>
          </a:p>
        </p:txBody>
      </p:sp>
      <p:grpSp>
        <p:nvGrpSpPr>
          <p:cNvPr id="21" name="Group 20">
            <a:extLst>
              <a:ext uri="{FF2B5EF4-FFF2-40B4-BE49-F238E27FC236}">
                <a16:creationId xmlns:a16="http://schemas.microsoft.com/office/drawing/2014/main" id="{1A2D332E-A0D5-416A-BE98-8CB70A2ACC4D}"/>
              </a:ext>
            </a:extLst>
          </p:cNvPr>
          <p:cNvGrpSpPr/>
          <p:nvPr/>
        </p:nvGrpSpPr>
        <p:grpSpPr>
          <a:xfrm>
            <a:off x="1868878" y="1027649"/>
            <a:ext cx="5617772" cy="3854901"/>
            <a:chOff x="2062968" y="1634103"/>
            <a:chExt cx="7490362" cy="5139866"/>
          </a:xfrm>
        </p:grpSpPr>
        <p:sp>
          <p:nvSpPr>
            <p:cNvPr id="8" name="Rectangle 7">
              <a:extLst>
                <a:ext uri="{FF2B5EF4-FFF2-40B4-BE49-F238E27FC236}">
                  <a16:creationId xmlns:a16="http://schemas.microsoft.com/office/drawing/2014/main" id="{5127577F-1229-4E2F-A9AE-1596BBB3FBB1}"/>
                </a:ext>
              </a:extLst>
            </p:cNvPr>
            <p:cNvSpPr/>
            <p:nvPr/>
          </p:nvSpPr>
          <p:spPr>
            <a:xfrm>
              <a:off x="2062968" y="1634103"/>
              <a:ext cx="7490362" cy="5139866"/>
            </a:xfrm>
            <a:prstGeom prst="rect">
              <a:avLst/>
            </a:prstGeom>
          </p:spPr>
          <p:txBody>
            <a:bodyPr wrap="square" lIns="91440" tIns="45720" rIns="91440" bIns="45720" anchor="t">
              <a:spAutoFit/>
            </a:bodyPr>
            <a:lstStyle/>
            <a:p>
              <a:pPr algn="ctr" defTabSz="485775">
                <a:spcBef>
                  <a:spcPts val="0"/>
                </a:spcBef>
              </a:pPr>
              <a:r>
                <a:rPr lang="en-US" sz="1650" b="1" cap="all">
                  <a:solidFill>
                    <a:srgbClr val="5E97AF"/>
                  </a:solidFill>
                  <a:latin typeface="Helvetica Condensed"/>
                  <a:ea typeface="Arial Unicode MS"/>
                  <a:cs typeface="Arial Unicode MS"/>
                  <a:sym typeface="Lato Bold" charset="0"/>
                </a:rPr>
                <a:t>Visit</a:t>
              </a:r>
            </a:p>
            <a:p>
              <a:pPr algn="ctr" defTabSz="485775">
                <a:spcBef>
                  <a:spcPts val="0"/>
                </a:spcBef>
                <a:spcAft>
                  <a:spcPts val="900"/>
                </a:spcAft>
              </a:pPr>
              <a:r>
                <a:rPr lang="en-US" sz="1500">
                  <a:solidFill>
                    <a:srgbClr val="5E6167"/>
                  </a:solidFill>
                  <a:latin typeface="Helvetica Condensed"/>
                  <a:ea typeface="Arial Unicode MS"/>
                  <a:cs typeface="Arial Unicode MS"/>
                  <a:sym typeface="Lato Bold" charset="0"/>
                </a:rPr>
                <a:t>NJCleanEnergy.com</a:t>
              </a:r>
              <a:endParaRPr lang="en-US" sz="1500">
                <a:solidFill>
                  <a:srgbClr val="5E6167"/>
                </a:solidFill>
                <a:latin typeface="Helvetica Condensed"/>
                <a:ea typeface="Arial Unicode MS"/>
                <a:cs typeface="Arial Unicode MS"/>
              </a:endParaRPr>
            </a:p>
            <a:p>
              <a:pPr algn="ctr" defTabSz="485775">
                <a:spcBef>
                  <a:spcPts val="0"/>
                </a:spcBef>
                <a:spcAft>
                  <a:spcPts val="900"/>
                </a:spcAft>
              </a:pPr>
              <a:r>
                <a:rPr lang="en-US" sz="1500">
                  <a:solidFill>
                    <a:srgbClr val="5E6167"/>
                  </a:solidFill>
                  <a:latin typeface="Helvetica Condensed"/>
                  <a:ea typeface="Arial Unicode MS"/>
                  <a:cs typeface="Calibri"/>
                  <a:sym typeface="Lato Bold" charset="0"/>
                  <a:hlinkClick r:id="rId3"/>
                </a:rPr>
                <a:t>NJCleanEnergy.com/</a:t>
              </a:r>
              <a:r>
                <a:rPr lang="en-US" sz="1500" err="1">
                  <a:solidFill>
                    <a:srgbClr val="5E6167"/>
                  </a:solidFill>
                  <a:latin typeface="Helvetica Condensed"/>
                  <a:ea typeface="Arial Unicode MS"/>
                  <a:cs typeface="Calibri"/>
                  <a:sym typeface="Lato Bold" charset="0"/>
                  <a:hlinkClick r:id="rId3"/>
                </a:rPr>
                <a:t>StakeholderGroups</a:t>
              </a:r>
              <a:r>
                <a:rPr lang="en-US" sz="1500">
                  <a:solidFill>
                    <a:srgbClr val="5E6167"/>
                  </a:solidFill>
                  <a:latin typeface="Helvetica Condensed"/>
                  <a:ea typeface="Arial Unicode MS"/>
                  <a:cs typeface="Calibri"/>
                  <a:sym typeface="Lato Bold" charset="0"/>
                  <a:hlinkClick r:id="rId3"/>
                </a:rPr>
                <a:t>/Energy-Efficiency</a:t>
              </a:r>
              <a:endParaRPr lang="en-US"/>
            </a:p>
            <a:p>
              <a:pPr algn="ctr" defTabSz="485775">
                <a:spcBef>
                  <a:spcPts val="0"/>
                </a:spcBef>
                <a:spcAft>
                  <a:spcPts val="900"/>
                </a:spcAft>
              </a:pPr>
              <a:r>
                <a:rPr lang="en-US" sz="1650" b="1" cap="all">
                  <a:solidFill>
                    <a:srgbClr val="5E97AF"/>
                  </a:solidFill>
                  <a:latin typeface="Helvetica Condensed"/>
                  <a:ea typeface="Arial Unicode MS"/>
                  <a:cs typeface="Arial Unicode MS"/>
                  <a:sym typeface="Lato Bold" charset="0"/>
                </a:rPr>
                <a:t>CONTACT</a:t>
              </a:r>
              <a:endParaRPr lang="en-US" sz="1650" b="1" cap="all">
                <a:solidFill>
                  <a:srgbClr val="5E97AF"/>
                </a:solidFill>
                <a:latin typeface="Helvetica Condensed"/>
                <a:ea typeface="Arial Unicode MS"/>
                <a:cs typeface="Arial Unicode MS"/>
              </a:endParaRPr>
            </a:p>
            <a:p>
              <a:pPr algn="ctr" defTabSz="485775">
                <a:spcBef>
                  <a:spcPts val="0"/>
                </a:spcBef>
                <a:spcAft>
                  <a:spcPts val="900"/>
                </a:spcAft>
              </a:pPr>
              <a:r>
                <a:rPr lang="en-US" sz="1500">
                  <a:solidFill>
                    <a:srgbClr val="5E6167"/>
                  </a:solidFill>
                  <a:latin typeface="Helvetica Condensed"/>
                  <a:ea typeface="Arial Unicode MS"/>
                  <a:cs typeface="Arial Unicode MS"/>
                  <a:sym typeface="Lato Bold" charset="0"/>
                  <a:hlinkClick r:id="rId4"/>
                </a:rPr>
                <a:t>EnergyEfficiency@bpu.nj.gov</a:t>
              </a:r>
              <a:endParaRPr lang="en-US" sz="1500">
                <a:solidFill>
                  <a:srgbClr val="5E6167"/>
                </a:solidFill>
                <a:latin typeface="Helvetica Condensed"/>
                <a:ea typeface="Arial Unicode MS"/>
                <a:cs typeface="Arial Unicode MS"/>
                <a:sym typeface="Lato Bold" charset="0"/>
              </a:endParaRPr>
            </a:p>
            <a:p>
              <a:pPr algn="ctr" defTabSz="485775">
                <a:spcBef>
                  <a:spcPts val="0"/>
                </a:spcBef>
                <a:spcAft>
                  <a:spcPts val="900"/>
                </a:spcAft>
              </a:pPr>
              <a:r>
                <a:rPr lang="en-US" sz="1500">
                  <a:solidFill>
                    <a:srgbClr val="5E6167"/>
                  </a:solidFill>
                  <a:latin typeface="Helvetica Condensed"/>
                  <a:ea typeface="Arial Unicode MS"/>
                  <a:cs typeface="Arial Unicode MS"/>
                  <a:sym typeface="Lato Bold" charset="0"/>
                </a:rPr>
                <a:t>866.NJ.SMART (657.6278)</a:t>
              </a:r>
              <a:endParaRPr lang="en-US" sz="1500">
                <a:solidFill>
                  <a:srgbClr val="5E6167"/>
                </a:solidFill>
                <a:latin typeface="Helvetica Condensed"/>
                <a:ea typeface="Arial Unicode MS"/>
                <a:cs typeface="Arial Unicode MS"/>
              </a:endParaRPr>
            </a:p>
            <a:p>
              <a:pPr algn="ctr" defTabSz="485775">
                <a:spcBef>
                  <a:spcPts val="0"/>
                </a:spcBef>
              </a:pPr>
              <a:r>
                <a:rPr lang="en-US" sz="1650" b="1" cap="all">
                  <a:solidFill>
                    <a:srgbClr val="5E97AF"/>
                  </a:solidFill>
                  <a:latin typeface="Helvetica Condensed"/>
                  <a:ea typeface="ＭＳ Ｐゴシック"/>
                </a:rPr>
                <a:t>EE Listserv</a:t>
              </a:r>
            </a:p>
            <a:p>
              <a:pPr algn="ctr" defTabSz="485775">
                <a:spcBef>
                  <a:spcPts val="0"/>
                </a:spcBef>
                <a:spcAft>
                  <a:spcPts val="900"/>
                </a:spcAft>
              </a:pPr>
              <a:r>
                <a:rPr lang="en-US" sz="1500">
                  <a:solidFill>
                    <a:srgbClr val="5E6167"/>
                  </a:solidFill>
                  <a:latin typeface="Helvetica Condensed"/>
                  <a:ea typeface="Arial Unicode MS"/>
                  <a:cs typeface="Arial Unicode MS"/>
                  <a:sym typeface="Lato Bold" charset="0"/>
                </a:rPr>
                <a:t>NJCleanEnergy.com/LISTSERVS</a:t>
              </a:r>
              <a:endParaRPr lang="en-US" sz="1500" b="1">
                <a:solidFill>
                  <a:srgbClr val="5E6167"/>
                </a:solidFill>
                <a:latin typeface="Helvetica Condensed"/>
                <a:ea typeface="Arial Unicode MS"/>
                <a:cs typeface="Arial Unicode MS"/>
              </a:endParaRPr>
            </a:p>
            <a:p>
              <a:pPr algn="ctr" defTabSz="485775">
                <a:spcBef>
                  <a:spcPts val="0"/>
                </a:spcBef>
              </a:pPr>
              <a:endParaRPr lang="en-US" sz="1500">
                <a:solidFill>
                  <a:srgbClr val="5E6167"/>
                </a:solidFill>
                <a:latin typeface="Helvetica Condensed"/>
              </a:endParaRPr>
            </a:p>
            <a:p>
              <a:pPr algn="ctr" defTabSz="485775">
                <a:spcBef>
                  <a:spcPts val="0"/>
                </a:spcBef>
              </a:pPr>
              <a:endParaRPr lang="en-US" sz="1500">
                <a:solidFill>
                  <a:srgbClr val="5E6167"/>
                </a:solidFill>
                <a:latin typeface="Helvetica Condensed"/>
              </a:endParaRPr>
            </a:p>
            <a:p>
              <a:pPr algn="ctr" defTabSz="485775">
                <a:spcBef>
                  <a:spcPts val="0"/>
                </a:spcBef>
              </a:pPr>
              <a:endParaRPr lang="en-US" sz="1500">
                <a:solidFill>
                  <a:srgbClr val="5E6167"/>
                </a:solidFill>
                <a:latin typeface="Helvetica Condensed"/>
              </a:endParaRPr>
            </a:p>
            <a:p>
              <a:pPr algn="ctr" defTabSz="485775">
                <a:spcBef>
                  <a:spcPts val="0"/>
                </a:spcBef>
              </a:pPr>
              <a:endParaRPr lang="en-US" sz="1500">
                <a:solidFill>
                  <a:srgbClr val="5E6167"/>
                </a:solidFill>
                <a:latin typeface="Helvetica Condensed"/>
              </a:endParaRPr>
            </a:p>
            <a:p>
              <a:pPr algn="ctr" defTabSz="485775">
                <a:spcBef>
                  <a:spcPts val="0"/>
                </a:spcBef>
              </a:pPr>
              <a:r>
                <a:rPr lang="en-US" sz="1500">
                  <a:solidFill>
                    <a:srgbClr val="5E6167"/>
                  </a:solidFill>
                  <a:latin typeface="Helvetica Condensed"/>
                  <a:ea typeface="ＭＳ Ｐゴシック"/>
                </a:rPr>
                <a:t>@NJCleanEnergy</a:t>
              </a:r>
            </a:p>
          </p:txBody>
        </p:sp>
        <p:grpSp>
          <p:nvGrpSpPr>
            <p:cNvPr id="15" name="Group 14">
              <a:extLst>
                <a:ext uri="{FF2B5EF4-FFF2-40B4-BE49-F238E27FC236}">
                  <a16:creationId xmlns:a16="http://schemas.microsoft.com/office/drawing/2014/main" id="{34AA509D-7D20-489B-9B48-5008860C40AB}"/>
                </a:ext>
              </a:extLst>
            </p:cNvPr>
            <p:cNvGrpSpPr/>
            <p:nvPr/>
          </p:nvGrpSpPr>
          <p:grpSpPr>
            <a:xfrm>
              <a:off x="5431538" y="5994823"/>
              <a:ext cx="854236" cy="378733"/>
              <a:chOff x="5346609" y="7252036"/>
              <a:chExt cx="854236" cy="378733"/>
            </a:xfrm>
          </p:grpSpPr>
          <p:pic>
            <p:nvPicPr>
              <p:cNvPr id="9" name="Picture 8">
                <a:extLst>
                  <a:ext uri="{FF2B5EF4-FFF2-40B4-BE49-F238E27FC236}">
                    <a16:creationId xmlns:a16="http://schemas.microsoft.com/office/drawing/2014/main" id="{F556CBBD-6E6C-4CD5-8BBC-7627D4CCFF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46609" y="7254159"/>
                <a:ext cx="376611" cy="376610"/>
              </a:xfrm>
              <a:prstGeom prst="rect">
                <a:avLst/>
              </a:prstGeom>
            </p:spPr>
          </p:pic>
          <p:pic>
            <p:nvPicPr>
              <p:cNvPr id="11" name="Picture 2" descr=" ">
                <a:extLst>
                  <a:ext uri="{FF2B5EF4-FFF2-40B4-BE49-F238E27FC236}">
                    <a16:creationId xmlns:a16="http://schemas.microsoft.com/office/drawing/2014/main" id="{DDE0AC61-C49E-4436-9FA7-BB594FE462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22112" y="7252036"/>
                <a:ext cx="378733" cy="37873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33778030"/>
      </p:ext>
    </p:extLst>
  </p:cSld>
  <p:clrMapOvr>
    <a:masterClrMapping/>
  </p:clrMapOvr>
  <p:transition advClick="0" advTm="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90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2892"/>
            <a:ext cx="7776446" cy="685800"/>
          </a:xfrm>
          <a:prstGeom prst="rect">
            <a:avLst/>
          </a:prstGeom>
        </p:spPr>
        <p:txBody>
          <a:bodyPr>
            <a:normAutofit/>
          </a:bodyPr>
          <a:lstStyle/>
          <a:p>
            <a:r>
              <a:rPr lang="en-US" sz="2300"/>
              <a:t>Post-Transition Energy Efficiency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5</a:t>
            </a:fld>
            <a:endParaRPr lang="en-US"/>
          </a:p>
        </p:txBody>
      </p:sp>
      <p:pic>
        <p:nvPicPr>
          <p:cNvPr id="5" name="Picture 4" descr="Text&#10;&#10;Description automatically generated">
            <a:extLst>
              <a:ext uri="{FF2B5EF4-FFF2-40B4-BE49-F238E27FC236}">
                <a16:creationId xmlns:a16="http://schemas.microsoft.com/office/drawing/2014/main" id="{3B5ECE55-BEE7-42B4-9472-93B8C0D26B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3501" y="3984394"/>
            <a:ext cx="3756997" cy="782871"/>
          </a:xfrm>
          <a:prstGeom prst="rect">
            <a:avLst/>
          </a:prstGeom>
        </p:spPr>
      </p:pic>
      <p:pic>
        <p:nvPicPr>
          <p:cNvPr id="10" name="Picture 9" descr="Logo, company name&#10;&#10;Description automatically generated with medium confidence">
            <a:extLst>
              <a:ext uri="{FF2B5EF4-FFF2-40B4-BE49-F238E27FC236}">
                <a16:creationId xmlns:a16="http://schemas.microsoft.com/office/drawing/2014/main" id="{42A25EB3-FC96-455C-9875-3E729A72B6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3666" y="2481595"/>
            <a:ext cx="3776667" cy="1502799"/>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74A1C14A-3E80-490D-830E-0140E2F321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3666" y="1091669"/>
            <a:ext cx="3776667" cy="1439855"/>
          </a:xfrm>
          <a:prstGeom prst="rect">
            <a:avLst/>
          </a:prstGeom>
        </p:spPr>
      </p:pic>
    </p:spTree>
    <p:extLst>
      <p:ext uri="{BB962C8B-B14F-4D97-AF65-F5344CB8AC3E}">
        <p14:creationId xmlns:p14="http://schemas.microsoft.com/office/powerpoint/2010/main" val="933613504"/>
      </p:ext>
    </p:extLst>
  </p:cSld>
  <p:clrMapOvr>
    <a:masterClrMapping/>
  </p:clrMapOvr>
  <p:transition advClick="0" advTm="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3AECC1-7756-4BCC-B7C2-8D314E8867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6471" y="2006667"/>
            <a:ext cx="3881669" cy="2897520"/>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a:xfrm>
            <a:off x="3397" y="263270"/>
            <a:ext cx="5839387" cy="685800"/>
          </a:xfrm>
          <a:prstGeom prst="rect">
            <a:avLst/>
          </a:prstGeom>
        </p:spPr>
        <p:txBody>
          <a:bodyPr>
            <a:normAutofit/>
          </a:bodyPr>
          <a:lstStyle/>
          <a:p>
            <a:r>
              <a:rPr lang="en-US" sz="2325"/>
              <a:t>Visit our transition website:</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6</a:t>
            </a:fld>
            <a:endParaRPr lang="en-US"/>
          </a:p>
        </p:txBody>
      </p:sp>
      <p:sp>
        <p:nvSpPr>
          <p:cNvPr id="6" name="Rectangle 5">
            <a:extLst>
              <a:ext uri="{FF2B5EF4-FFF2-40B4-BE49-F238E27FC236}">
                <a16:creationId xmlns:a16="http://schemas.microsoft.com/office/drawing/2014/main" id="{1CE8A412-06AE-4CE5-ABB6-018D919B33D4}"/>
              </a:ext>
            </a:extLst>
          </p:cNvPr>
          <p:cNvSpPr/>
          <p:nvPr/>
        </p:nvSpPr>
        <p:spPr>
          <a:xfrm>
            <a:off x="356981" y="709410"/>
            <a:ext cx="5651522" cy="242374"/>
          </a:xfrm>
          <a:prstGeom prst="rect">
            <a:avLst/>
          </a:prstGeom>
        </p:spPr>
        <p:txBody>
          <a:bodyPr wrap="square">
            <a:spAutoFit/>
          </a:bodyPr>
          <a:lstStyle/>
          <a:p>
            <a:pPr defTabSz="485775">
              <a:spcBef>
                <a:spcPts val="0"/>
              </a:spcBef>
            </a:pPr>
            <a:r>
              <a:rPr lang="en-US" sz="975">
                <a:solidFill>
                  <a:srgbClr val="5E97AF"/>
                </a:solidFill>
                <a:latin typeface="Helvetica Condensed"/>
                <a:ea typeface="Arial Unicode MS" panose="020B0604020202020204" pitchFamily="34" charset="-128"/>
                <a:cs typeface="Arial Unicode MS" panose="020B0604020202020204" pitchFamily="34" charset="-128"/>
                <a:sym typeface="Lato Bold" charset="0"/>
                <a:hlinkClick r:id="rId4"/>
              </a:rPr>
              <a:t>www.NJCleanEnergy.com/TRANSITION</a:t>
            </a:r>
            <a:r>
              <a:rPr lang="en-US" sz="975">
                <a:solidFill>
                  <a:srgbClr val="5E97AF"/>
                </a:solidFill>
                <a:latin typeface="Helvetica Condensed"/>
                <a:ea typeface="Arial Unicode MS" panose="020B0604020202020204" pitchFamily="34" charset="-128"/>
                <a:cs typeface="Arial Unicode MS" panose="020B0604020202020204" pitchFamily="34" charset="-128"/>
                <a:sym typeface="Lato Bold" charset="0"/>
              </a:rPr>
              <a:t> </a:t>
            </a:r>
          </a:p>
        </p:txBody>
      </p:sp>
      <p:pic>
        <p:nvPicPr>
          <p:cNvPr id="9" name="Picture 8">
            <a:extLst>
              <a:ext uri="{FF2B5EF4-FFF2-40B4-BE49-F238E27FC236}">
                <a16:creationId xmlns:a16="http://schemas.microsoft.com/office/drawing/2014/main" id="{DC433F8C-F2F7-4506-9295-C9DE1A1CBF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659" y="1161249"/>
            <a:ext cx="4312103" cy="28210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1275020"/>
      </p:ext>
    </p:extLst>
  </p:cSld>
  <p:clrMapOvr>
    <a:masterClrMapping/>
  </p:clrMapOvr>
  <p:transition advClick="0" advTm="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D5FC-1B4F-4CD9-AFEC-8095129CFAAE}"/>
              </a:ext>
            </a:extLst>
          </p:cNvPr>
          <p:cNvSpPr>
            <a:spLocks noGrp="1"/>
          </p:cNvSpPr>
          <p:nvPr>
            <p:ph type="title"/>
          </p:nvPr>
        </p:nvSpPr>
        <p:spPr>
          <a:xfrm>
            <a:off x="1143002" y="1245742"/>
            <a:ext cx="4654094" cy="994172"/>
          </a:xfrm>
        </p:spPr>
        <p:txBody>
          <a:bodyPr/>
          <a:lstStyle/>
          <a:p>
            <a:r>
              <a:rPr lang="en-US" sz="2400" cap="none"/>
              <a:t>Current Program Updates</a:t>
            </a:r>
            <a:endParaRPr lang="en-US" sz="2325" b="0" cap="none"/>
          </a:p>
        </p:txBody>
      </p:sp>
    </p:spTree>
    <p:extLst>
      <p:ext uri="{BB962C8B-B14F-4D97-AF65-F5344CB8AC3E}">
        <p14:creationId xmlns:p14="http://schemas.microsoft.com/office/powerpoint/2010/main" val="372472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860C42-6BDB-408C-998D-10B7D5B6A4AC}"/>
              </a:ext>
            </a:extLst>
          </p:cNvPr>
          <p:cNvSpPr txBox="1"/>
          <p:nvPr/>
        </p:nvSpPr>
        <p:spPr>
          <a:xfrm>
            <a:off x="4221198" y="4615739"/>
            <a:ext cx="49228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t>Note: </a:t>
            </a:r>
            <a:r>
              <a:rPr kumimoji="0" lang="en-US" sz="105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charset="0"/>
                <a:cs typeface="Arial" panose="020B0604020202020204" pitchFamily="34" charset="0"/>
              </a:rPr>
              <a:t>The results presented here are preliminary and are subject to change.</a:t>
            </a:r>
          </a:p>
        </p:txBody>
      </p:sp>
      <p:sp>
        <p:nvSpPr>
          <p:cNvPr id="5" name="Title 4">
            <a:extLst>
              <a:ext uri="{FF2B5EF4-FFF2-40B4-BE49-F238E27FC236}">
                <a16:creationId xmlns:a16="http://schemas.microsoft.com/office/drawing/2014/main" id="{224FD70A-062A-40B8-B3E3-44A609F6A5A4}"/>
              </a:ext>
            </a:extLst>
          </p:cNvPr>
          <p:cNvSpPr>
            <a:spLocks noGrp="1"/>
          </p:cNvSpPr>
          <p:nvPr>
            <p:ph type="title"/>
          </p:nvPr>
        </p:nvSpPr>
        <p:spPr/>
        <p:txBody>
          <a:bodyPr/>
          <a:lstStyle/>
          <a:p>
            <a:r>
              <a:rPr lang="en-US"/>
              <a:t> </a:t>
            </a:r>
          </a:p>
        </p:txBody>
      </p:sp>
      <p:pic>
        <p:nvPicPr>
          <p:cNvPr id="8" name="Picture 7">
            <a:extLst>
              <a:ext uri="{FF2B5EF4-FFF2-40B4-BE49-F238E27FC236}">
                <a16:creationId xmlns:a16="http://schemas.microsoft.com/office/drawing/2014/main" id="{105ABCF0-E8EE-415B-87D2-50C5F332A8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67628"/>
            <a:ext cx="9426498" cy="4809892"/>
          </a:xfrm>
          <a:prstGeom prst="rect">
            <a:avLst/>
          </a:prstGeom>
        </p:spPr>
      </p:pic>
      <p:sp>
        <p:nvSpPr>
          <p:cNvPr id="7" name="Title 5">
            <a:extLst>
              <a:ext uri="{FF2B5EF4-FFF2-40B4-BE49-F238E27FC236}">
                <a16:creationId xmlns:a16="http://schemas.microsoft.com/office/drawing/2014/main" id="{2C54D2D7-B0CA-4009-B531-C459AB031050}"/>
              </a:ext>
            </a:extLst>
          </p:cNvPr>
          <p:cNvSpPr txBox="1">
            <a:spLocks/>
          </p:cNvSpPr>
          <p:nvPr/>
        </p:nvSpPr>
        <p:spPr>
          <a:xfrm>
            <a:off x="961957" y="1726830"/>
            <a:ext cx="6163572" cy="994172"/>
          </a:xfrm>
          <a:prstGeom prst="rect">
            <a:avLst/>
          </a:prstGeom>
          <a:noFill/>
        </p:spPr>
        <p:txBody>
          <a:bodyPr lIns="91440" tIns="45720" rIns="91440" bIns="45720" anchor="ctr"/>
          <a:lstStyle>
            <a:lvl1pPr marL="342900" defTabSz="685800" eaLnBrk="1" latinLnBrk="0" hangingPunct="1">
              <a:lnSpc>
                <a:spcPct val="90000"/>
              </a:lnSpc>
              <a:buNone/>
              <a:defRPr sz="2400" b="1" cap="none" baseline="0">
                <a:solidFill>
                  <a:srgbClr val="5E6167"/>
                </a:solidFill>
                <a:latin typeface="Helvetica Condensed"/>
                <a:ea typeface="Helvetica Neue" panose="02000206000000020004" pitchFamily="2"/>
                <a:cs typeface="+mj-cs"/>
              </a:defRPr>
            </a:lvl1pPr>
          </a:lstStyle>
          <a:p>
            <a:pPr marL="342900" marR="0" lvl="0" indent="0" algn="l" defTabSz="6858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cs typeface="Arial" panose="020B0604020202020204" pitchFamily="34" charset="0"/>
              </a:rPr>
              <a:t>BPU Program Updates:</a:t>
            </a:r>
            <a:br>
              <a:rPr kumimoji="0" lang="en-US" sz="240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cs typeface="Arial" panose="020B0604020202020204" pitchFamily="34" charset="0"/>
              </a:rPr>
            </a:br>
            <a:r>
              <a:rPr kumimoji="0" lang="en-US" sz="240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cs typeface="Arial" panose="020B0604020202020204" pitchFamily="34" charset="0"/>
              </a:rPr>
              <a:t>Progress to Goals (PTG) Report</a:t>
            </a:r>
            <a:br>
              <a:rPr kumimoji="0" lang="en-US" sz="240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cs typeface="Arial" panose="020B0604020202020204" pitchFamily="34" charset="0"/>
              </a:rPr>
            </a:br>
            <a:r>
              <a:rPr kumimoji="0" lang="en-US" sz="2400" b="1" i="0" u="none" strike="noStrike" kern="1200" cap="none" spc="0" normalizeH="0" baseline="0" noProof="0">
                <a:ln>
                  <a:noFill/>
                </a:ln>
                <a:solidFill>
                  <a:prstClr val="black">
                    <a:lumMod val="65000"/>
                    <a:lumOff val="35000"/>
                  </a:prstClr>
                </a:solidFill>
                <a:effectLst/>
                <a:uLnTx/>
                <a:uFillTx/>
                <a:latin typeface="HelveticaNeueLT Std" panose="020B0604020202020204" pitchFamily="34" charset="0"/>
                <a:cs typeface="Arial" panose="020B0604020202020204" pitchFamily="34" charset="0"/>
              </a:rPr>
              <a:t>as of March 2023 – FY23</a:t>
            </a:r>
          </a:p>
        </p:txBody>
      </p:sp>
    </p:spTree>
    <p:extLst>
      <p:ext uri="{BB962C8B-B14F-4D97-AF65-F5344CB8AC3E}">
        <p14:creationId xmlns:p14="http://schemas.microsoft.com/office/powerpoint/2010/main" val="325444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2C34FB-8928-41B7-8647-7D661EFD0AC3}"/>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469543-EFA7-49FE-9FBA-0A7EAC2E5F01}"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endParaRPr>
          </a:p>
        </p:txBody>
      </p:sp>
      <p:sp>
        <p:nvSpPr>
          <p:cNvPr id="4" name="Title 3">
            <a:extLst>
              <a:ext uri="{FF2B5EF4-FFF2-40B4-BE49-F238E27FC236}">
                <a16:creationId xmlns:a16="http://schemas.microsoft.com/office/drawing/2014/main" id="{C6ED2E5D-F5F7-4FBB-8682-C20EE7961D0A}"/>
              </a:ext>
            </a:extLst>
          </p:cNvPr>
          <p:cNvSpPr>
            <a:spLocks noGrp="1"/>
          </p:cNvSpPr>
          <p:nvPr>
            <p:ph type="title"/>
          </p:nvPr>
        </p:nvSpPr>
        <p:spPr/>
        <p:txBody>
          <a:bodyPr/>
          <a:lstStyle/>
          <a:p>
            <a:r>
              <a:rPr lang="en-US" sz="2000">
                <a:latin typeface="HelveticaNeueLT Std" panose="020B0604020202020204" pitchFamily="34" charset="0"/>
              </a:rPr>
              <a:t>Budget Break-down by Program</a:t>
            </a:r>
            <a:endParaRPr lang="en-US" sz="1200">
              <a:latin typeface="HelveticaNeueLT Std" panose="020B0604020202020204" pitchFamily="34" charset="0"/>
            </a:endParaRPr>
          </a:p>
        </p:txBody>
      </p:sp>
      <p:sp>
        <p:nvSpPr>
          <p:cNvPr id="6" name="TextBox 5">
            <a:extLst>
              <a:ext uri="{FF2B5EF4-FFF2-40B4-BE49-F238E27FC236}">
                <a16:creationId xmlns:a16="http://schemas.microsoft.com/office/drawing/2014/main" id="{8559829D-825A-44C9-9BD1-166AD932AD85}"/>
              </a:ext>
            </a:extLst>
          </p:cNvPr>
          <p:cNvSpPr txBox="1"/>
          <p:nvPr/>
        </p:nvSpPr>
        <p:spPr>
          <a:xfrm>
            <a:off x="438615" y="1014981"/>
            <a:ext cx="4579434"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5A5C62"/>
                </a:solidFill>
                <a:effectLst/>
                <a:uLnTx/>
                <a:uFillTx/>
                <a:latin typeface="Arial" panose="020B0604020202020204" pitchFamily="34" charset="0"/>
                <a:ea typeface="ＭＳ Ｐゴシック" charset="0"/>
                <a:cs typeface="Arial" panose="020B0604020202020204" pitchFamily="34" charset="0"/>
              </a:rPr>
              <a:t>FY23 TRC Managed Programs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5A5C62"/>
                </a:solidFill>
                <a:effectLst/>
                <a:uLnTx/>
                <a:uFillTx/>
                <a:latin typeface="Arial" panose="020B0604020202020204" pitchFamily="34" charset="0"/>
                <a:ea typeface="ＭＳ Ｐゴシック" charset="0"/>
                <a:cs typeface="Arial" panose="020B0604020202020204" pitchFamily="34" charset="0"/>
              </a:rPr>
              <a:t>Incentive Budget: $117,415,104</a:t>
            </a:r>
            <a:endParaRPr kumimoji="0" lang="en-US" sz="1800" b="0" i="0" u="none" strike="noStrike" kern="1200" cap="none" spc="0" normalizeH="0" baseline="0" noProof="0">
              <a:ln>
                <a:noFill/>
              </a:ln>
              <a:solidFill>
                <a:srgbClr val="5A5C62"/>
              </a:solidFill>
              <a:effectLst/>
              <a:uLnTx/>
              <a:uFillTx/>
              <a:latin typeface="Calibri" charset="0"/>
              <a:ea typeface="ＭＳ Ｐゴシック" charset="0"/>
            </a:endParaRPr>
          </a:p>
        </p:txBody>
      </p:sp>
      <p:pic>
        <p:nvPicPr>
          <p:cNvPr id="8" name="Picture 7">
            <a:extLst>
              <a:ext uri="{FF2B5EF4-FFF2-40B4-BE49-F238E27FC236}">
                <a16:creationId xmlns:a16="http://schemas.microsoft.com/office/drawing/2014/main" id="{F6E43A24-1C21-40C2-8B57-430FE31F9626}"/>
              </a:ext>
            </a:extLst>
          </p:cNvPr>
          <p:cNvPicPr>
            <a:picLocks noChangeAspect="1"/>
          </p:cNvPicPr>
          <p:nvPr/>
        </p:nvPicPr>
        <p:blipFill>
          <a:blip r:embed="rId2"/>
          <a:stretch>
            <a:fillRect/>
          </a:stretch>
        </p:blipFill>
        <p:spPr>
          <a:xfrm>
            <a:off x="1639570" y="1727223"/>
            <a:ext cx="5864860" cy="2883658"/>
          </a:xfrm>
          <a:prstGeom prst="rect">
            <a:avLst/>
          </a:prstGeom>
        </p:spPr>
      </p:pic>
    </p:spTree>
    <p:extLst>
      <p:ext uri="{BB962C8B-B14F-4D97-AF65-F5344CB8AC3E}">
        <p14:creationId xmlns:p14="http://schemas.microsoft.com/office/powerpoint/2010/main" val="203376617"/>
      </p:ext>
    </p:extLst>
  </p:cSld>
  <p:clrMapOvr>
    <a:masterClrMapping/>
  </p:clrMapOvr>
</p:sld>
</file>

<file path=ppt/theme/theme1.xml><?xml version="1.0" encoding="utf-8"?>
<a:theme xmlns:a="http://schemas.openxmlformats.org/drawingml/2006/main" name="FY20 Theme">
  <a:themeElements>
    <a:clrScheme name="NJBPU">
      <a:dk1>
        <a:sysClr val="windowText" lastClr="000000"/>
      </a:dk1>
      <a:lt1>
        <a:sysClr val="window" lastClr="FFFFFF"/>
      </a:lt1>
      <a:dk2>
        <a:srgbClr val="1F497D"/>
      </a:dk2>
      <a:lt2>
        <a:srgbClr val="EEECE1"/>
      </a:lt2>
      <a:accent1>
        <a:srgbClr val="029035"/>
      </a:accent1>
      <a:accent2>
        <a:srgbClr val="147BD1"/>
      </a:accent2>
      <a:accent3>
        <a:srgbClr val="EAAA00"/>
      </a:accent3>
      <a:accent4>
        <a:srgbClr val="006778"/>
      </a:accent4>
      <a:accent5>
        <a:srgbClr val="627D77"/>
      </a:accent5>
      <a:accent6>
        <a:srgbClr val="5E97AF"/>
      </a:accent6>
      <a:hlink>
        <a:srgbClr val="77C19A"/>
      </a:hlink>
      <a:folHlink>
        <a:srgbClr val="D0C8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0 Theme" id="{55ED3F0B-19AF-47C3-B22B-5768B1C2DEB1}" vid="{D4C0F298-8500-4B4D-A0A3-5E46FE122A4A}"/>
    </a:ext>
  </a:extLst>
</a:theme>
</file>

<file path=ppt/theme/theme2.xml><?xml version="1.0" encoding="utf-8"?>
<a:theme xmlns:a="http://schemas.openxmlformats.org/drawingml/2006/main" name="FY22 Theme">
  <a:themeElements>
    <a:clrScheme name="NJBPU">
      <a:dk1>
        <a:sysClr val="windowText" lastClr="000000"/>
      </a:dk1>
      <a:lt1>
        <a:sysClr val="window" lastClr="FFFFFF"/>
      </a:lt1>
      <a:dk2>
        <a:srgbClr val="1F497D"/>
      </a:dk2>
      <a:lt2>
        <a:srgbClr val="EEECE1"/>
      </a:lt2>
      <a:accent1>
        <a:srgbClr val="029035"/>
      </a:accent1>
      <a:accent2>
        <a:srgbClr val="147BD1"/>
      </a:accent2>
      <a:accent3>
        <a:srgbClr val="EAAA00"/>
      </a:accent3>
      <a:accent4>
        <a:srgbClr val="006778"/>
      </a:accent4>
      <a:accent5>
        <a:srgbClr val="627D77"/>
      </a:accent5>
      <a:accent6>
        <a:srgbClr val="5E97AF"/>
      </a:accent6>
      <a:hlink>
        <a:srgbClr val="77C19A"/>
      </a:hlink>
      <a:folHlink>
        <a:srgbClr val="D0C8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0 Theme" id="{55ED3F0B-19AF-47C3-B22B-5768B1C2DEB1}" vid="{D4C0F298-8500-4B4D-A0A3-5E46FE122A4A}"/>
    </a:ext>
  </a:extLst>
</a:theme>
</file>

<file path=ppt/theme/theme3.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SEandG_2021 PresentationTemplate_16x9_FINAL.potx" id="{7852FB0C-7A12-DA49-878E-233926B0DFC2}" vid="{9A18E8E9-6607-6740-8D90-00D87529259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02DDE121F7C94CBF8318A4B9791F23" ma:contentTypeVersion="9" ma:contentTypeDescription="Create a new document." ma:contentTypeScope="" ma:versionID="9a977162fbf8f662c972401c4b3ac2aa">
  <xsd:schema xmlns:xsd="http://www.w3.org/2001/XMLSchema" xmlns:xs="http://www.w3.org/2001/XMLSchema" xmlns:p="http://schemas.microsoft.com/office/2006/metadata/properties" xmlns:ns3="c19b1ccc-60d0-472c-a687-9bde244b4ca5" xmlns:ns4="f1843542-4799-4a81-98af-6048dce6de5a" targetNamespace="http://schemas.microsoft.com/office/2006/metadata/properties" ma:root="true" ma:fieldsID="12fb9926bcde1d7f501704c2f188301a" ns3:_="" ns4:_="">
    <xsd:import namespace="c19b1ccc-60d0-472c-a687-9bde244b4ca5"/>
    <xsd:import namespace="f1843542-4799-4a81-98af-6048dce6de5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b1ccc-60d0-472c-a687-9bde244b4c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843542-4799-4a81-98af-6048dce6de5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D188F0-554F-46DF-9A50-48E1B0150610}">
  <ds:schemaRefs>
    <ds:schemaRef ds:uri="http://schemas.microsoft.com/sharepoint/v3/contenttype/forms"/>
  </ds:schemaRefs>
</ds:datastoreItem>
</file>

<file path=customXml/itemProps2.xml><?xml version="1.0" encoding="utf-8"?>
<ds:datastoreItem xmlns:ds="http://schemas.openxmlformats.org/officeDocument/2006/customXml" ds:itemID="{7E07C9EF-DFFC-4C27-972E-7DD7E1B35402}">
  <ds:schemaRefs>
    <ds:schemaRef ds:uri="c19b1ccc-60d0-472c-a687-9bde244b4ca5"/>
    <ds:schemaRef ds:uri="f1843542-4799-4a81-98af-6048dce6de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616672-85C7-45ED-BF7C-9B2C523785CC}">
  <ds:schemaRefs>
    <ds:schemaRef ds:uri="c19b1ccc-60d0-472c-a687-9bde244b4ca5"/>
    <ds:schemaRef ds:uri="f1843542-4799-4a81-98af-6048dce6de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44</Slides>
  <Notes>32</Notes>
  <HiddenSlides>0</HiddenSlide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FY20 Theme</vt:lpstr>
      <vt:lpstr>FY22 Theme</vt:lpstr>
      <vt:lpstr>1_Office Theme</vt:lpstr>
      <vt:lpstr>PowerPoint Presentation</vt:lpstr>
      <vt:lpstr>Agenda</vt:lpstr>
      <vt:lpstr>PowerPoint Presentation</vt:lpstr>
      <vt:lpstr>March Meeting Recap</vt:lpstr>
      <vt:lpstr>Post-Transition Energy Efficiency Programs</vt:lpstr>
      <vt:lpstr>Visit our transition website:</vt:lpstr>
      <vt:lpstr>Current Program Updates</vt:lpstr>
      <vt:lpstr> </vt:lpstr>
      <vt:lpstr>Budget Break-down by Program</vt:lpstr>
      <vt:lpstr>Energy Efficiency Programs FY23</vt:lpstr>
      <vt:lpstr>Progress Towards Goals – TRC Managed Programs</vt:lpstr>
      <vt:lpstr>Local Government Energy Audit (LGEA)</vt:lpstr>
      <vt:lpstr>Distributed Energy Resources</vt:lpstr>
      <vt:lpstr>School &amp; Small Business Stimulus Program</vt:lpstr>
      <vt:lpstr>New Construction Programs</vt:lpstr>
      <vt:lpstr>New Construction Programs (cont.)</vt:lpstr>
      <vt:lpstr>Commercial &amp; Industrial Programs</vt:lpstr>
      <vt:lpstr>C&amp;I Buildings – Program Highlights</vt:lpstr>
      <vt:lpstr>Direct Install (Close-out Program: transitioning to Utilities)</vt:lpstr>
      <vt:lpstr>Comfort Partners BPU/Utility Managed</vt:lpstr>
      <vt:lpstr>Utility Updates</vt:lpstr>
      <vt:lpstr>General Reminders </vt:lpstr>
      <vt:lpstr>Program Updates- Contractor Updates</vt:lpstr>
      <vt:lpstr>Program Updates- Program Implementation </vt:lpstr>
      <vt:lpstr>Program Updates: PSE&amp;G </vt:lpstr>
      <vt:lpstr>Program Updates: PSE&amp;G Home Energy Assessment Tool</vt:lpstr>
      <vt:lpstr>Program Updates- Rockland Electric </vt:lpstr>
      <vt:lpstr>Program Updates- Other Utilities </vt:lpstr>
      <vt:lpstr>Thank You</vt:lpstr>
      <vt:lpstr>Compilation Report</vt:lpstr>
      <vt:lpstr>Compilation Report https://njcleanenergy.com/library -&gt; Financial and Energy Saving Reports</vt:lpstr>
      <vt:lpstr>PowerPoint Presentation</vt:lpstr>
      <vt:lpstr>FY23 True-up Budget</vt:lpstr>
      <vt:lpstr>FY23 True-up Budget</vt:lpstr>
      <vt:lpstr>New Construction Program /  Garden State Challenge Pilot Update</vt:lpstr>
      <vt:lpstr>New Construction Program / Garden State Challenge Pilot Update</vt:lpstr>
      <vt:lpstr>Triennium 2 Timeline</vt:lpstr>
      <vt:lpstr>Triennium 2 Straw Proposals</vt:lpstr>
      <vt:lpstr>General Q&amp;A</vt:lpstr>
      <vt:lpstr>Items of Interest</vt:lpstr>
      <vt:lpstr>Next Meetings</vt:lpstr>
      <vt:lpstr>Energy Efficiency Stakeholder Meetings</vt:lpstr>
      <vt:lpstr>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Jersey’s  Clean Energy Program</dc:title>
  <dc:creator>Erin Ramsden</dc:creator>
  <cp:revision>1</cp:revision>
  <cp:lastPrinted>2020-01-09T20:50:24Z</cp:lastPrinted>
  <dcterms:created xsi:type="dcterms:W3CDTF">2014-01-12T07:56:39Z</dcterms:created>
  <dcterms:modified xsi:type="dcterms:W3CDTF">2023-04-20T18:38:49Z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0x0101005A02DDE121F7C94CBF8318A4B9791F23</vt:lpwstr>
  </property>
</Properties>
</file>